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46B58-47B2-4A64-A281-869933C53640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422A-A002-40FC-BAB2-0BCFBB82BB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9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845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86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24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176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7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09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67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988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17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377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15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41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79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16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98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96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422A-A002-40FC-BAB2-0BCFBB82BB9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69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FCB-9FDB-4876-AF62-86D4377D92A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12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067-A5B0-4DA6-8EDB-558713EED691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30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1E6-D1FD-48EC-B900-007D6A01ACD6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2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DC4-3BEF-4AFB-9629-E4E4F64426D8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97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AFA0-77D1-4918-82A7-726E6915D566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95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EC9F-67C2-4F7D-BDC2-2F74BCE6A8B2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97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B775-3CB1-4575-847A-5D0DB21D43E7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73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EFB0-DC89-4AE5-85B8-98BB7E4C10A2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0182-37DC-4871-9956-7CB7018168AA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31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32A2-E62F-4641-9995-F57AEE025565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03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868-7D3C-4D43-9E1D-6205C874FA3B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67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45A4-7BF2-464F-999D-C5A1F3C1E7D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07F9-5248-4602-8B20-CDA1F1A70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5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Chapter-16</a:t>
            </a:r>
            <a:r>
              <a:rPr lang="en-IN" sz="3600" dirty="0"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>
                <a:latin typeface="Arial" pitchFamily="34" charset="0"/>
                <a:cs typeface="Arial" pitchFamily="34" charset="0"/>
              </a:rPr>
            </a:br>
            <a:r>
              <a:rPr lang="en-IN" sz="3600" dirty="0">
                <a:latin typeface="Arial" pitchFamily="34" charset="0"/>
                <a:cs typeface="Arial" pitchFamily="34" charset="0"/>
              </a:rPr>
              <a:t> Application case study— machine learning 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396808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25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5419824" cy="436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0851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16.9: </a:t>
            </a:r>
            <a:r>
              <a:rPr lang="en-IN" dirty="0" err="1"/>
              <a:t>dE</a:t>
            </a:r>
            <a:r>
              <a:rPr lang="en-IN" dirty="0"/>
              <a:t>/</a:t>
            </a:r>
            <a:r>
              <a:rPr lang="en-IN" dirty="0" err="1"/>
              <a:t>dW</a:t>
            </a:r>
            <a:r>
              <a:rPr lang="en-IN" dirty="0"/>
              <a:t> calculation of the backward path of a convolutional layer.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80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80"/>
            <a:ext cx="7772400" cy="39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7732" y="5013176"/>
            <a:ext cx="77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16.10: </a:t>
            </a:r>
            <a:r>
              <a:rPr lang="en-IN" dirty="0"/>
              <a:t>Forward path of a convolutional layer with mini-batch training.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554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72400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797152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16.11: </a:t>
            </a:r>
            <a:r>
              <a:rPr lang="en-IN" dirty="0"/>
              <a:t>Parallelization of the forward path of a convolutional layer with mini-batch training.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849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9"/>
            <a:ext cx="686045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1571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16.12: </a:t>
            </a:r>
            <a:r>
              <a:rPr lang="en-IN" dirty="0"/>
              <a:t>Kernel for the forward path of a convolution layer.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64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44624"/>
            <a:ext cx="46577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564687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16.13: </a:t>
            </a:r>
            <a:r>
              <a:rPr lang="en-IN" dirty="0"/>
              <a:t>A kernel that uses shared memory tiling to reduce the global memory traffic of the forward path of the convolutional layer.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113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685800"/>
            <a:ext cx="4000797" cy="428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89607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537321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16.14: </a:t>
            </a:r>
            <a:r>
              <a:rPr lang="en-IN" dirty="0"/>
              <a:t>Reduction of a convolutional layer to GEMM.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477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772400" cy="275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0314" y="5013176"/>
            <a:ext cx="796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16.15: </a:t>
            </a:r>
            <a:r>
              <a:rPr lang="en-IN" dirty="0"/>
              <a:t>Implementing the forward path of a convolutional layer with matrix multiplication.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293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85800"/>
            <a:ext cx="4571747" cy="3607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501317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16.16: </a:t>
            </a:r>
            <a:r>
              <a:rPr lang="en-IN" dirty="0"/>
              <a:t>The function that generates the unrolled X matrix.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47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772400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72514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16.17: </a:t>
            </a:r>
            <a:r>
              <a:rPr lang="en-IN" dirty="0"/>
              <a:t>Host code for invoking the unroll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608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426755" cy="4135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19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37321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16.18: </a:t>
            </a:r>
            <a:r>
              <a:rPr lang="en-IN" dirty="0"/>
              <a:t>High-performance implementation of the unroll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344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73402"/>
            <a:ext cx="3328913" cy="3600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9411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16.1: </a:t>
            </a:r>
            <a:r>
              <a:rPr lang="en-IN" dirty="0"/>
              <a:t>A multilayer </a:t>
            </a:r>
            <a:r>
              <a:rPr lang="en-IN" dirty="0" smtClean="0"/>
              <a:t>feedforward </a:t>
            </a:r>
            <a:r>
              <a:rPr lang="en-IN" dirty="0"/>
              <a:t>network.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98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24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16.2: </a:t>
            </a:r>
            <a:r>
              <a:rPr lang="en-IN" dirty="0"/>
              <a:t>LeNet-5, a convolutional neural network for handwritten digit recognition.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052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84274"/>
            <a:ext cx="5686400" cy="3283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508518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16.3: </a:t>
            </a:r>
            <a:r>
              <a:rPr lang="en-IN" dirty="0"/>
              <a:t>Overview of the forward propagation path of a convolution layer.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011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656"/>
            <a:ext cx="7772400" cy="42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941168"/>
            <a:ext cx="81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16.4: </a:t>
            </a:r>
            <a:r>
              <a:rPr lang="en-IN" dirty="0"/>
              <a:t>A sequential implementation of the forward propagation path of a convolution layer.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030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5902424" cy="35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501317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16.5: </a:t>
            </a:r>
            <a:r>
              <a:rPr lang="en-IN" dirty="0"/>
              <a:t>A sequential C implementation of the forward propagation path of a subsampling layer.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390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44448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8691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16.6: </a:t>
            </a:r>
            <a:r>
              <a:rPr lang="en-IN" dirty="0"/>
              <a:t>Convolutional layer: </a:t>
            </a:r>
            <a:r>
              <a:rPr lang="en-IN" dirty="0" err="1"/>
              <a:t>Backpropagation</a:t>
            </a:r>
            <a:r>
              <a:rPr lang="en-IN" dirty="0"/>
              <a:t> of ∂E/∂X.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378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1201"/>
            <a:ext cx="6673702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51170" y="4725144"/>
            <a:ext cx="7897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16.7: </a:t>
            </a:r>
            <a:r>
              <a:rPr lang="en-IN" dirty="0"/>
              <a:t>Convolutional layer: </a:t>
            </a:r>
            <a:r>
              <a:rPr lang="en-IN" dirty="0" err="1"/>
              <a:t>Backpropagation</a:t>
            </a:r>
            <a:r>
              <a:rPr lang="en-IN" dirty="0"/>
              <a:t> of ∂E/∂w.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310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548680"/>
            <a:ext cx="5627216" cy="4191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7F9-5248-4602-8B20-CDA1F1A7034D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89000" y="5229200"/>
            <a:ext cx="757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16.8: </a:t>
            </a:r>
            <a:r>
              <a:rPr lang="en-IN" dirty="0" err="1"/>
              <a:t>dE</a:t>
            </a:r>
            <a:r>
              <a:rPr lang="en-IN" dirty="0"/>
              <a:t>/</a:t>
            </a:r>
            <a:r>
              <a:rPr lang="en-IN" dirty="0" err="1"/>
              <a:t>dX</a:t>
            </a:r>
            <a:r>
              <a:rPr lang="en-IN" dirty="0"/>
              <a:t> calculation of the backward path of a convolution layer.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057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479</Words>
  <Application>Microsoft Office PowerPoint</Application>
  <PresentationFormat>On-screen Show (4:3)</PresentationFormat>
  <Paragraphs>75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Chapter-16  Application case study— machine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Chapter-16</dc:title>
  <dc:creator>Mythili K.</dc:creator>
  <cp:lastModifiedBy>Mythili K.</cp:lastModifiedBy>
  <cp:revision>5</cp:revision>
  <dcterms:created xsi:type="dcterms:W3CDTF">2016-11-22T07:38:27Z</dcterms:created>
  <dcterms:modified xsi:type="dcterms:W3CDTF">2016-11-24T05:11:18Z</dcterms:modified>
</cp:coreProperties>
</file>