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25159-4430-4B86-B84C-61DAC7928D1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E680D-9ACF-47C2-B42E-C6E90DD0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08D2-E7AB-4378-AB9C-6C4D40E31361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EB07-BC4D-426E-8D3C-E5C4428251A3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1B4F-31B7-4E9E-978E-D33931F35B76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E4E2-64A1-4306-995F-3E71159960D0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E39E-6602-47D9-9852-ACE8DA51EFF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33AC-C933-4DF5-BA29-CD10F69AC095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775B-9919-40D4-8ADE-AE78645B6D15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3032-3C9D-4688-B597-1BD45DF550D6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1D6-131F-4F2E-AD91-2F06B3137206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6FC0-EE2D-49E3-B9A1-6785D643D82B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B24-C666-4FDE-B575-A850BDD710D8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4F98-49AE-43A8-A586-A9290A4611DF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95A1-FE63-409A-846B-9DA33E8B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5025" y="1968500"/>
            <a:ext cx="2438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8140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Muscle Contraction by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Adrenoceptors</a:t>
            </a:r>
            <a:endParaRPr lang="en-US" alt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1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22325" y="533400"/>
            <a:ext cx="7497763" cy="5867400"/>
            <a:chOff x="822325" y="685800"/>
            <a:chExt cx="7497763" cy="5867400"/>
          </a:xfrm>
        </p:grpSpPr>
        <p:pic>
          <p:nvPicPr>
            <p:cNvPr id="2" name="Picture 1" descr="Figure 3.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25" y="685800"/>
              <a:ext cx="74977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22325" y="6210300"/>
              <a:ext cx="74977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38425" y="533400"/>
            <a:ext cx="3867150" cy="5867400"/>
            <a:chOff x="2638425" y="685800"/>
            <a:chExt cx="3867150" cy="5867400"/>
          </a:xfrm>
        </p:grpSpPr>
        <p:pic>
          <p:nvPicPr>
            <p:cNvPr id="2" name="Picture 1" descr="Figure 3.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425" y="685800"/>
              <a:ext cx="38671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638425" y="6210300"/>
              <a:ext cx="38671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24113" y="533400"/>
            <a:ext cx="4294187" cy="5867400"/>
            <a:chOff x="2424113" y="685800"/>
            <a:chExt cx="4294187" cy="5867400"/>
          </a:xfrm>
        </p:grpSpPr>
        <p:pic>
          <p:nvPicPr>
            <p:cNvPr id="2" name="Picture 1" descr="Figure 3.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113" y="685800"/>
              <a:ext cx="42941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24113" y="6210300"/>
              <a:ext cx="42941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55863" y="533400"/>
            <a:ext cx="4232275" cy="5867400"/>
            <a:chOff x="2455863" y="685800"/>
            <a:chExt cx="4232275" cy="5867400"/>
          </a:xfrm>
        </p:grpSpPr>
        <p:pic>
          <p:nvPicPr>
            <p:cNvPr id="2" name="Picture 1" descr="Figure 3.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63" y="685800"/>
              <a:ext cx="4232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55863" y="6210300"/>
              <a:ext cx="4232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1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2166938"/>
            <a:ext cx="7772400" cy="2903537"/>
            <a:chOff x="685800" y="2166938"/>
            <a:chExt cx="7772400" cy="2903537"/>
          </a:xfrm>
        </p:grpSpPr>
        <p:pic>
          <p:nvPicPr>
            <p:cNvPr id="2" name="Picture 1" descr="Figure 3.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166938"/>
              <a:ext cx="7772400" cy="2522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47275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90800" y="533400"/>
            <a:ext cx="3962400" cy="5867400"/>
            <a:chOff x="2590800" y="685800"/>
            <a:chExt cx="3962400" cy="5867400"/>
          </a:xfrm>
        </p:grpSpPr>
        <p:pic>
          <p:nvPicPr>
            <p:cNvPr id="2" name="Picture 1" descr="Figure 3.1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685800"/>
              <a:ext cx="3962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90800" y="6210300"/>
              <a:ext cx="396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41400" y="533400"/>
            <a:ext cx="7059613" cy="5867400"/>
            <a:chOff x="1041400" y="685800"/>
            <a:chExt cx="7059613" cy="5867400"/>
          </a:xfrm>
        </p:grpSpPr>
        <p:pic>
          <p:nvPicPr>
            <p:cNvPr id="2" name="Picture 1" descr="Figure 3.1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0" y="685800"/>
              <a:ext cx="70596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41400" y="6210300"/>
              <a:ext cx="70596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501775" y="533400"/>
            <a:ext cx="6140450" cy="5867400"/>
            <a:chOff x="1501775" y="685800"/>
            <a:chExt cx="6140450" cy="5867400"/>
          </a:xfrm>
        </p:grpSpPr>
        <p:pic>
          <p:nvPicPr>
            <p:cNvPr id="2" name="Picture 1" descr="Figure 3.1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75" y="685800"/>
              <a:ext cx="61404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501775" y="6210300"/>
              <a:ext cx="61404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54250" y="533400"/>
            <a:ext cx="4635500" cy="5867400"/>
            <a:chOff x="2254250" y="685800"/>
            <a:chExt cx="4635500" cy="5867400"/>
          </a:xfrm>
        </p:grpSpPr>
        <p:pic>
          <p:nvPicPr>
            <p:cNvPr id="2" name="Picture 1" descr="Figure 3.1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250" y="685800"/>
              <a:ext cx="46355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254250" y="6210300"/>
              <a:ext cx="4635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27125" y="533400"/>
            <a:ext cx="6889750" cy="5867400"/>
            <a:chOff x="1127125" y="685800"/>
            <a:chExt cx="6889750" cy="5867400"/>
          </a:xfrm>
        </p:grpSpPr>
        <p:pic>
          <p:nvPicPr>
            <p:cNvPr id="2" name="Picture 1" descr="Figure 3.1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25" y="685800"/>
              <a:ext cx="68897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127125" y="6210300"/>
              <a:ext cx="68897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874838"/>
            <a:ext cx="7772400" cy="3489325"/>
            <a:chOff x="685800" y="1874838"/>
            <a:chExt cx="7772400" cy="3489325"/>
          </a:xfrm>
        </p:grpSpPr>
        <p:pic>
          <p:nvPicPr>
            <p:cNvPr id="2" name="Picture 1" descr="Figure 3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74838"/>
              <a:ext cx="7772400" cy="310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0212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7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865438" y="533400"/>
            <a:ext cx="3411537" cy="5867400"/>
            <a:chOff x="2865438" y="685800"/>
            <a:chExt cx="3411537" cy="5867400"/>
          </a:xfrm>
        </p:grpSpPr>
        <p:pic>
          <p:nvPicPr>
            <p:cNvPr id="2" name="Picture 1" descr="Figure 3.1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438" y="685800"/>
              <a:ext cx="34115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865438" y="6210300"/>
              <a:ext cx="3411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3.19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08263" y="533400"/>
            <a:ext cx="3925887" cy="5867400"/>
            <a:chOff x="2608263" y="685800"/>
            <a:chExt cx="3925887" cy="5867400"/>
          </a:xfrm>
        </p:grpSpPr>
        <p:pic>
          <p:nvPicPr>
            <p:cNvPr id="2" name="Picture 1" descr="Figure 3.2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63" y="685800"/>
              <a:ext cx="39258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608263" y="6210300"/>
              <a:ext cx="39258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65188"/>
            <a:ext cx="7772400" cy="5508625"/>
            <a:chOff x="685800" y="865188"/>
            <a:chExt cx="7772400" cy="5508625"/>
          </a:xfrm>
        </p:grpSpPr>
        <p:pic>
          <p:nvPicPr>
            <p:cNvPr id="2" name="Picture 1" descr="Figure 3.2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65188"/>
              <a:ext cx="7772400" cy="512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309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2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73325" y="533400"/>
            <a:ext cx="4197350" cy="5867400"/>
            <a:chOff x="2473325" y="685800"/>
            <a:chExt cx="4197350" cy="5867400"/>
          </a:xfrm>
        </p:grpSpPr>
        <p:pic>
          <p:nvPicPr>
            <p:cNvPr id="2" name="Picture 1" descr="Figure 3.2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325" y="685800"/>
              <a:ext cx="41973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73325" y="6210300"/>
              <a:ext cx="4197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93963" y="533400"/>
            <a:ext cx="4154487" cy="5867400"/>
            <a:chOff x="2493963" y="685800"/>
            <a:chExt cx="4154487" cy="5867400"/>
          </a:xfrm>
        </p:grpSpPr>
        <p:pic>
          <p:nvPicPr>
            <p:cNvPr id="2" name="Picture 1" descr="Figure 3.2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963" y="685800"/>
              <a:ext cx="41544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93963" y="6210300"/>
              <a:ext cx="4154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949325"/>
            <a:ext cx="7772400" cy="5340350"/>
            <a:chOff x="685800" y="949325"/>
            <a:chExt cx="7772400" cy="5340350"/>
          </a:xfrm>
        </p:grpSpPr>
        <p:pic>
          <p:nvPicPr>
            <p:cNvPr id="2" name="Picture 1" descr="Figure 3.2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49325"/>
              <a:ext cx="7772400" cy="495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9467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4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036638"/>
            <a:ext cx="7772400" cy="5165725"/>
            <a:chOff x="685800" y="1036638"/>
            <a:chExt cx="7772400" cy="5165725"/>
          </a:xfrm>
        </p:grpSpPr>
        <p:pic>
          <p:nvPicPr>
            <p:cNvPr id="2" name="Picture 1" descr="Figure 3.2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36638"/>
              <a:ext cx="7772400" cy="478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8594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3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609600"/>
            <a:ext cx="7772400" cy="5780087"/>
            <a:chOff x="685800" y="728663"/>
            <a:chExt cx="7772400" cy="5780087"/>
          </a:xfrm>
        </p:grpSpPr>
        <p:pic>
          <p:nvPicPr>
            <p:cNvPr id="2" name="Picture 1" descr="Figure 3.2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28663"/>
              <a:ext cx="7772400" cy="5399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658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285875" y="533400"/>
            <a:ext cx="6572250" cy="5867400"/>
            <a:chOff x="1285875" y="685800"/>
            <a:chExt cx="6572250" cy="5867400"/>
          </a:xfrm>
        </p:grpSpPr>
        <p:pic>
          <p:nvPicPr>
            <p:cNvPr id="2" name="Picture 1" descr="Figure 3.2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5" y="685800"/>
              <a:ext cx="65722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285875" y="6210300"/>
              <a:ext cx="65722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8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24100" y="533400"/>
            <a:ext cx="4494213" cy="5867400"/>
            <a:chOff x="2324100" y="685800"/>
            <a:chExt cx="4494213" cy="5867400"/>
          </a:xfrm>
        </p:grpSpPr>
        <p:pic>
          <p:nvPicPr>
            <p:cNvPr id="2" name="Picture 1" descr="Figure 3.2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00" y="685800"/>
              <a:ext cx="44942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324100" y="6210300"/>
              <a:ext cx="44942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59075" y="533400"/>
            <a:ext cx="3624263" cy="5867400"/>
            <a:chOff x="2759075" y="685800"/>
            <a:chExt cx="3624263" cy="5867400"/>
          </a:xfrm>
        </p:grpSpPr>
        <p:pic>
          <p:nvPicPr>
            <p:cNvPr id="2" name="Picture 1" descr="Figure 3.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75" y="685800"/>
              <a:ext cx="36242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759075" y="6210300"/>
              <a:ext cx="3624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589088" y="533400"/>
            <a:ext cx="5964237" cy="5867400"/>
            <a:chOff x="1589088" y="685800"/>
            <a:chExt cx="5964237" cy="5867400"/>
          </a:xfrm>
        </p:grpSpPr>
        <p:pic>
          <p:nvPicPr>
            <p:cNvPr id="2" name="Picture 1" descr="Figure 3.2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088" y="685800"/>
              <a:ext cx="59642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589088" y="6210300"/>
              <a:ext cx="59642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3.29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3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30275" y="533400"/>
            <a:ext cx="7281863" cy="5867400"/>
            <a:chOff x="930275" y="685800"/>
            <a:chExt cx="7281863" cy="5867400"/>
          </a:xfrm>
        </p:grpSpPr>
        <p:pic>
          <p:nvPicPr>
            <p:cNvPr id="2" name="Picture 1" descr="Figure 3.3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75" y="685800"/>
              <a:ext cx="72818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30275" y="6210300"/>
              <a:ext cx="7281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3.30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2306638"/>
            <a:ext cx="7772400" cy="2625725"/>
            <a:chOff x="685800" y="2306638"/>
            <a:chExt cx="7772400" cy="2625725"/>
          </a:xfrm>
        </p:grpSpPr>
        <p:pic>
          <p:nvPicPr>
            <p:cNvPr id="2" name="Picture 1" descr="Figure 3.0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306638"/>
              <a:ext cx="7772400" cy="224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45894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8050" y="533400"/>
            <a:ext cx="7327900" cy="5867400"/>
            <a:chOff x="908050" y="685800"/>
            <a:chExt cx="7327900" cy="5867400"/>
          </a:xfrm>
        </p:grpSpPr>
        <p:pic>
          <p:nvPicPr>
            <p:cNvPr id="2" name="Picture 1" descr="Figure 3.0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50" y="685800"/>
              <a:ext cx="73279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8050" y="6210300"/>
              <a:ext cx="7327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63738" y="533400"/>
            <a:ext cx="5216525" cy="5867400"/>
            <a:chOff x="1963738" y="685800"/>
            <a:chExt cx="5216525" cy="5867400"/>
          </a:xfrm>
        </p:grpSpPr>
        <p:pic>
          <p:nvPicPr>
            <p:cNvPr id="2" name="Picture 1" descr="Figure 3.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738" y="685800"/>
              <a:ext cx="52165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63738" y="6210300"/>
              <a:ext cx="52165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2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19175" y="533400"/>
            <a:ext cx="7105650" cy="5867400"/>
            <a:chOff x="1019175" y="685800"/>
            <a:chExt cx="7105650" cy="5867400"/>
          </a:xfrm>
        </p:grpSpPr>
        <p:pic>
          <p:nvPicPr>
            <p:cNvPr id="2" name="Picture 1" descr="Figure 3.0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685800"/>
              <a:ext cx="71056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19175" y="6210300"/>
              <a:ext cx="71056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5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04850" y="533400"/>
            <a:ext cx="7734300" cy="5867400"/>
            <a:chOff x="704850" y="685800"/>
            <a:chExt cx="7734300" cy="5867400"/>
          </a:xfrm>
        </p:grpSpPr>
        <p:pic>
          <p:nvPicPr>
            <p:cNvPr id="2" name="Picture 1" descr="Figure 3.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685800"/>
              <a:ext cx="77343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704850" y="6210300"/>
              <a:ext cx="77343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27200" y="533400"/>
            <a:ext cx="5689600" cy="5867400"/>
            <a:chOff x="1727200" y="685800"/>
            <a:chExt cx="5689600" cy="5867400"/>
          </a:xfrm>
        </p:grpSpPr>
        <p:pic>
          <p:nvPicPr>
            <p:cNvPr id="2" name="Picture 1" descr="Figure 3.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200" y="685800"/>
              <a:ext cx="56896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27200" y="6210300"/>
              <a:ext cx="5689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3.08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95A1-FE63-409A-846B-9DA33E8BD1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398</Words>
  <Application>Microsoft Office PowerPoint</Application>
  <PresentationFormat>On-screen Show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2016-02-05T05:04:17Z</dcterms:created>
  <dcterms:modified xsi:type="dcterms:W3CDTF">2016-02-05T05:07:01Z</dcterms:modified>
</cp:coreProperties>
</file>