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photoAlbum showCaptions="1"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1EB44-21D0-4DA5-AACE-BCD054DBC8F9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B7879-9E08-41BC-8AA2-2145516A3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7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30F4-D2CD-475B-8B9F-82442D84B042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6C0-F345-43D1-95B0-5D8DA6B270BE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1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398D-FF5F-41F8-BF60-911F14BC2734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84A2-9E17-4E54-88F2-0224EEE3F66C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7C17-E27F-499B-8B93-AF7F52AACAA8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5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DD61-E298-4532-85B7-309E42F53F30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4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770BA-A175-47A8-BC09-9273CF0F0B67}" type="datetime1">
              <a:rPr lang="en-US" smtClean="0"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5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482E-F9FB-4BCF-9580-99B389570C09}" type="datetime1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7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B1E8-16E7-4121-BDFF-F640DA6C10EC}" type="datetime1">
              <a:rPr lang="en-US" smtClean="0"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CCC6-D9AE-453B-B119-F3D07ECFE417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0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B189-19E5-4C30-8E48-59AC4CB97427}" type="datetime1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5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DF2FF-146F-4A20-84F9-6D5FF5395E8C}" type="datetime1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5635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Copyright © 2016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8AE25-8603-45B2-84C5-705003DF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1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75025" y="1968500"/>
            <a:ext cx="24384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Arial" charset="0"/>
              </a:rPr>
              <a:t>Chapter </a:t>
            </a:r>
            <a:r>
              <a:rPr lang="en-US" altLang="en-US" sz="4000" dirty="0" smtClean="0">
                <a:solidFill>
                  <a:srgbClr val="000000"/>
                </a:solidFill>
                <a:latin typeface="Arial" charset="0"/>
              </a:rPr>
              <a:t>4</a:t>
            </a:r>
            <a:endParaRPr lang="en-US" altLang="en-US" sz="4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3581400"/>
            <a:ext cx="7924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Cholinergic Signaling and Muscle Contraction</a:t>
            </a:r>
            <a:endParaRPr lang="en-US" alt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65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609600"/>
            <a:ext cx="7772400" cy="5802313"/>
            <a:chOff x="685800" y="717550"/>
            <a:chExt cx="7772400" cy="5802313"/>
          </a:xfrm>
        </p:grpSpPr>
        <p:pic>
          <p:nvPicPr>
            <p:cNvPr id="2" name="Picture 1" descr="Figure 4.09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717550"/>
              <a:ext cx="7772400" cy="5421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61769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4.09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74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968500"/>
            <a:ext cx="7772400" cy="3300413"/>
            <a:chOff x="685800" y="1968500"/>
            <a:chExt cx="7772400" cy="3300413"/>
          </a:xfrm>
        </p:grpSpPr>
        <p:pic>
          <p:nvPicPr>
            <p:cNvPr id="2" name="Picture 1" descr="Figure 4.10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968500"/>
              <a:ext cx="7772400" cy="2919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492601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4.10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32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2603500"/>
            <a:ext cx="7772400" cy="2030413"/>
            <a:chOff x="685800" y="2603500"/>
            <a:chExt cx="7772400" cy="2030413"/>
          </a:xfrm>
        </p:grpSpPr>
        <p:pic>
          <p:nvPicPr>
            <p:cNvPr id="2" name="Picture 1" descr="Figure 4.1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603500"/>
              <a:ext cx="7772400" cy="1649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429101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4.11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224088" y="533400"/>
            <a:ext cx="4694237" cy="5867400"/>
            <a:chOff x="2224088" y="685800"/>
            <a:chExt cx="4694237" cy="5867400"/>
          </a:xfrm>
        </p:grpSpPr>
        <p:pic>
          <p:nvPicPr>
            <p:cNvPr id="2" name="Picture 1" descr="Figure 4.1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088" y="685800"/>
              <a:ext cx="46942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224088" y="6210300"/>
              <a:ext cx="46942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4.12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4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687513" y="533400"/>
            <a:ext cx="5767387" cy="5867400"/>
            <a:chOff x="1687513" y="685800"/>
            <a:chExt cx="5767387" cy="5867400"/>
          </a:xfrm>
        </p:grpSpPr>
        <p:pic>
          <p:nvPicPr>
            <p:cNvPr id="2" name="Picture 1" descr="Figure 4.13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513" y="685800"/>
              <a:ext cx="57673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687513" y="6210300"/>
              <a:ext cx="57673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4.13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6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704975" y="533400"/>
            <a:ext cx="5734050" cy="5867400"/>
            <a:chOff x="1704975" y="685800"/>
            <a:chExt cx="5734050" cy="5867400"/>
          </a:xfrm>
        </p:grpSpPr>
        <p:pic>
          <p:nvPicPr>
            <p:cNvPr id="2" name="Picture 1" descr="Figure 4.14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975" y="685800"/>
              <a:ext cx="573405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704975" y="6210300"/>
              <a:ext cx="57340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4.14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52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530475" y="533400"/>
            <a:ext cx="4083050" cy="5867400"/>
            <a:chOff x="2530475" y="685800"/>
            <a:chExt cx="4083050" cy="5867400"/>
          </a:xfrm>
        </p:grpSpPr>
        <p:pic>
          <p:nvPicPr>
            <p:cNvPr id="2" name="Picture 1" descr="Figure 4.15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475" y="685800"/>
              <a:ext cx="408305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530475" y="6210300"/>
              <a:ext cx="40830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4.15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55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689100" y="533400"/>
            <a:ext cx="5764213" cy="5867400"/>
            <a:chOff x="1689100" y="685800"/>
            <a:chExt cx="5764213" cy="5867400"/>
          </a:xfrm>
        </p:grpSpPr>
        <p:pic>
          <p:nvPicPr>
            <p:cNvPr id="2" name="Picture 1" descr="Figure 4.1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9100" y="685800"/>
              <a:ext cx="576421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689100" y="6210300"/>
              <a:ext cx="57642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4.16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78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820863" y="533400"/>
            <a:ext cx="5500687" cy="5867400"/>
            <a:chOff x="1820863" y="685800"/>
            <a:chExt cx="5500687" cy="5867400"/>
          </a:xfrm>
        </p:grpSpPr>
        <p:pic>
          <p:nvPicPr>
            <p:cNvPr id="2" name="Picture 1" descr="Figure 4.17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863" y="685800"/>
              <a:ext cx="55006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820863" y="6210300"/>
              <a:ext cx="5500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4.17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66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528763" y="533400"/>
            <a:ext cx="6086475" cy="5867400"/>
            <a:chOff x="1528763" y="685800"/>
            <a:chExt cx="6086475" cy="5867400"/>
          </a:xfrm>
        </p:grpSpPr>
        <p:pic>
          <p:nvPicPr>
            <p:cNvPr id="2" name="Picture 1" descr="Figure 4.18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763" y="685800"/>
              <a:ext cx="60864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528763" y="6210300"/>
              <a:ext cx="60864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4.18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5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728788"/>
            <a:ext cx="7772400" cy="3779837"/>
            <a:chOff x="685800" y="1728788"/>
            <a:chExt cx="7772400" cy="3779837"/>
          </a:xfrm>
        </p:grpSpPr>
        <p:pic>
          <p:nvPicPr>
            <p:cNvPr id="2" name="Picture 1" descr="Figure 4.0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728788"/>
              <a:ext cx="7772400" cy="3398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165725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4.01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13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241550" y="533400"/>
            <a:ext cx="4660900" cy="5867400"/>
            <a:chOff x="2241550" y="685800"/>
            <a:chExt cx="4660900" cy="5867400"/>
          </a:xfrm>
        </p:grpSpPr>
        <p:pic>
          <p:nvPicPr>
            <p:cNvPr id="2" name="Picture 1" descr="Figure 4.19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1550" y="685800"/>
              <a:ext cx="466090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241550" y="6210300"/>
              <a:ext cx="46609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4.19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99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616200" y="533400"/>
            <a:ext cx="3910013" cy="5867400"/>
            <a:chOff x="2616200" y="685800"/>
            <a:chExt cx="3910013" cy="5867400"/>
          </a:xfrm>
        </p:grpSpPr>
        <p:pic>
          <p:nvPicPr>
            <p:cNvPr id="2" name="Picture 1" descr="Figure 4.20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00" y="685800"/>
              <a:ext cx="391001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616200" y="6210300"/>
              <a:ext cx="39100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4.20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98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685925" y="533400"/>
            <a:ext cx="5772150" cy="5867400"/>
            <a:chOff x="1685925" y="685800"/>
            <a:chExt cx="5772150" cy="5867400"/>
          </a:xfrm>
        </p:grpSpPr>
        <p:pic>
          <p:nvPicPr>
            <p:cNvPr id="2" name="Picture 1" descr="Figure 4.21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925" y="685800"/>
              <a:ext cx="577215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685925" y="6210300"/>
              <a:ext cx="57721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4.21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95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312863" y="533400"/>
            <a:ext cx="6518275" cy="5867400"/>
            <a:chOff x="1312863" y="685800"/>
            <a:chExt cx="6518275" cy="5867400"/>
          </a:xfrm>
        </p:grpSpPr>
        <p:pic>
          <p:nvPicPr>
            <p:cNvPr id="2" name="Picture 1" descr="Figure 4.2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863" y="685800"/>
              <a:ext cx="651827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312863" y="6210300"/>
              <a:ext cx="65182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4.22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94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617788" y="533400"/>
            <a:ext cx="3908425" cy="5867400"/>
            <a:chOff x="2617788" y="685800"/>
            <a:chExt cx="3908425" cy="5867400"/>
          </a:xfrm>
        </p:grpSpPr>
        <p:pic>
          <p:nvPicPr>
            <p:cNvPr id="2" name="Picture 1" descr="Figure 4.23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788" y="685800"/>
              <a:ext cx="390842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617788" y="6210300"/>
              <a:ext cx="39084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4.23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93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389188" y="533400"/>
            <a:ext cx="4365625" cy="5867400"/>
            <a:chOff x="2389188" y="685800"/>
            <a:chExt cx="4365625" cy="5867400"/>
          </a:xfrm>
        </p:grpSpPr>
        <p:pic>
          <p:nvPicPr>
            <p:cNvPr id="2" name="Picture 1" descr="Figure 4.24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188" y="685800"/>
              <a:ext cx="436562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389188" y="6210300"/>
              <a:ext cx="43656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4.24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36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014538" y="533400"/>
            <a:ext cx="5114925" cy="5867400"/>
            <a:chOff x="2014538" y="685800"/>
            <a:chExt cx="5114925" cy="5867400"/>
          </a:xfrm>
        </p:grpSpPr>
        <p:pic>
          <p:nvPicPr>
            <p:cNvPr id="2" name="Picture 1" descr="Figure 4.25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538" y="685800"/>
              <a:ext cx="511492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014538" y="6210300"/>
              <a:ext cx="51149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4.25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547813" y="533400"/>
            <a:ext cx="6046787" cy="5867400"/>
            <a:chOff x="1547813" y="685800"/>
            <a:chExt cx="6046787" cy="5867400"/>
          </a:xfrm>
        </p:grpSpPr>
        <p:pic>
          <p:nvPicPr>
            <p:cNvPr id="2" name="Picture 1" descr="Figure 4.2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813" y="685800"/>
              <a:ext cx="60467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547813" y="6210300"/>
              <a:ext cx="60467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4.26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20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998538"/>
            <a:ext cx="7772400" cy="5241925"/>
            <a:chOff x="685800" y="998538"/>
            <a:chExt cx="7772400" cy="5241925"/>
          </a:xfrm>
        </p:grpSpPr>
        <p:pic>
          <p:nvPicPr>
            <p:cNvPr id="2" name="Picture 1" descr="Figure 4.27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998538"/>
              <a:ext cx="7772400" cy="4860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8975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4.27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95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441575" y="533400"/>
            <a:ext cx="4259263" cy="5867400"/>
            <a:chOff x="2441575" y="685800"/>
            <a:chExt cx="4259263" cy="5867400"/>
          </a:xfrm>
        </p:grpSpPr>
        <p:pic>
          <p:nvPicPr>
            <p:cNvPr id="2" name="Picture 1" descr="Figure 4.28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1575" y="685800"/>
              <a:ext cx="4259263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441575" y="6210300"/>
              <a:ext cx="42592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4.28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0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706688" y="533400"/>
            <a:ext cx="3729037" cy="5867400"/>
            <a:chOff x="2706688" y="685800"/>
            <a:chExt cx="3729037" cy="5867400"/>
          </a:xfrm>
        </p:grpSpPr>
        <p:pic>
          <p:nvPicPr>
            <p:cNvPr id="2" name="Picture 1" descr="Figure 4.02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6688" y="685800"/>
              <a:ext cx="37290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706688" y="6210300"/>
              <a:ext cx="37290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4.02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4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098675" y="533400"/>
            <a:ext cx="4946650" cy="5867400"/>
            <a:chOff x="2098675" y="685800"/>
            <a:chExt cx="4946650" cy="5867400"/>
          </a:xfrm>
        </p:grpSpPr>
        <p:pic>
          <p:nvPicPr>
            <p:cNvPr id="2" name="Picture 1" descr="Figure 4.03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675" y="685800"/>
              <a:ext cx="4946650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098675" y="6210300"/>
              <a:ext cx="49466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4.03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703388" y="533400"/>
            <a:ext cx="5737225" cy="5867400"/>
            <a:chOff x="1703388" y="685800"/>
            <a:chExt cx="5737225" cy="5867400"/>
          </a:xfrm>
        </p:grpSpPr>
        <p:pic>
          <p:nvPicPr>
            <p:cNvPr id="2" name="Picture 1" descr="Figure 4.04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388" y="685800"/>
              <a:ext cx="5737225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703388" y="6210300"/>
              <a:ext cx="57372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4.04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53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1808163" y="533400"/>
            <a:ext cx="5526087" cy="5867400"/>
            <a:chOff x="1808163" y="685800"/>
            <a:chExt cx="5526087" cy="5867400"/>
          </a:xfrm>
        </p:grpSpPr>
        <p:pic>
          <p:nvPicPr>
            <p:cNvPr id="2" name="Picture 1" descr="Figure 4.05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163" y="685800"/>
              <a:ext cx="552608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808163" y="6210300"/>
              <a:ext cx="55260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4.05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4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2147888" y="533400"/>
            <a:ext cx="4846637" cy="5867400"/>
            <a:chOff x="2147888" y="685800"/>
            <a:chExt cx="4846637" cy="5867400"/>
          </a:xfrm>
        </p:grpSpPr>
        <p:pic>
          <p:nvPicPr>
            <p:cNvPr id="2" name="Picture 1" descr="Figure 4.06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888" y="685800"/>
              <a:ext cx="4846637" cy="548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2147888" y="6210300"/>
              <a:ext cx="48466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4.06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5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622425"/>
            <a:ext cx="7772400" cy="3992563"/>
            <a:chOff x="685800" y="1622425"/>
            <a:chExt cx="7772400" cy="3992563"/>
          </a:xfrm>
        </p:grpSpPr>
        <p:pic>
          <p:nvPicPr>
            <p:cNvPr id="2" name="Picture 1" descr="Figure 4.07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622425"/>
              <a:ext cx="7772400" cy="36115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272088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4.07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4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Grp="1" noUngrp="1" noChangeAspect="1"/>
          </p:cNvGrpSpPr>
          <p:nvPr/>
        </p:nvGrpSpPr>
        <p:grpSpPr>
          <a:xfrm>
            <a:off x="685800" y="1328738"/>
            <a:ext cx="7772400" cy="4581525"/>
            <a:chOff x="685800" y="1328738"/>
            <a:chExt cx="7772400" cy="4581525"/>
          </a:xfrm>
        </p:grpSpPr>
        <p:pic>
          <p:nvPicPr>
            <p:cNvPr id="2" name="Picture 1" descr="Figure 4.08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328738"/>
              <a:ext cx="7772400" cy="4200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685800" y="5567363"/>
              <a:ext cx="7772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sz="2400" smtClean="0"/>
                <a:t>Figure 4.08</a:t>
              </a:r>
              <a:endParaRPr lang="en-US" sz="240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8AE25-8603-45B2-84C5-705003DF74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52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371</Words>
  <Application>Microsoft Office PowerPoint</Application>
  <PresentationFormat>On-screen Show (4:3)</PresentationFormat>
  <Paragraphs>86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 Elsevier</dc:creator>
  <cp:lastModifiedBy>Reed Elsevier</cp:lastModifiedBy>
  <cp:revision>2</cp:revision>
  <dcterms:created xsi:type="dcterms:W3CDTF">2016-02-05T05:07:45Z</dcterms:created>
  <dcterms:modified xsi:type="dcterms:W3CDTF">2016-02-05T05:40:25Z</dcterms:modified>
</cp:coreProperties>
</file>