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FF1B4-A2EF-4DAE-8839-8C050EBB51C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1D914-6DDB-4985-ABBC-8B92B82E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9E27-70C7-4F6B-9248-36B3A26112EF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8A6A-5D1A-4786-B68B-C4B85CB3360E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B35E-5439-4A0C-83DA-D6083E2E0429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7992-6A9E-44CF-9DF7-0F8D20719E18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1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8F79-08EC-4541-B263-4E34AE2E45E2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9B90-4A39-4A06-9DC6-6A3534658169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4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A551-8474-43E3-B5D4-CED7CD2A0401}" type="datetime1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3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6862-241B-440E-BF00-28C5E70AA072}" type="datetime1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F42-E194-40DA-A6AB-4E6EE5427280}" type="datetime1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7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EA9F-C7C5-4A12-A8A1-59728335751F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7AED-9242-4C5C-94B6-E23B4252B54B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B05B-163A-4596-BE02-8FBCD1FF13D5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2015 Elsevier,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97F902-6933-47BF-9D57-2CA5E4995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4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2819400"/>
            <a:ext cx="2210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Arial" charset="0"/>
              </a:rPr>
              <a:t>Chapter </a:t>
            </a:r>
            <a:r>
              <a:rPr lang="en-US" altLang="en-US" sz="3600" dirty="0" smtClean="0">
                <a:latin typeface="Arial" charset="0"/>
              </a:rPr>
              <a:t>2</a:t>
            </a:r>
            <a:endParaRPr lang="en-US" alt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3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9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3870854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4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239647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7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583112" cy="3738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32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4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2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4953000" cy="10632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2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55381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3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7142"/>
            <a:ext cx="3937882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4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3738562" cy="34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6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4435166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2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05000"/>
            <a:ext cx="4490273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7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2133600"/>
            <a:ext cx="3886199" cy="22931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9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3642188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3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61107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F902-6933-47BF-9D57-2CA5E4995FB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3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158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2</cp:revision>
  <dcterms:created xsi:type="dcterms:W3CDTF">2015-07-21T06:49:28Z</dcterms:created>
  <dcterms:modified xsi:type="dcterms:W3CDTF">2015-07-21T06:54:25Z</dcterms:modified>
</cp:coreProperties>
</file>