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A8EC1-48FF-4398-824F-A953649C442E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4D082-63E2-4F44-AF69-7BD4555FB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0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A627-E07E-41E1-B567-D8ACCF239169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6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B311-8DD3-4A99-811A-0AA05378CC62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937E-9896-44C5-B271-8D1C044B0F55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6F85-022E-4596-86AF-65C972A00126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8E97-0603-4EBB-A9A1-817FC702B01F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6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306F-70DE-4C83-966B-087784D47E85}" type="datetime1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604F-DDB7-4421-A446-F545EB5AC616}" type="datetime1">
              <a:rPr lang="en-US" smtClean="0"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60E5-F0ED-4892-8C70-A1B43EA91069}" type="datetime1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0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6BDD-A035-4675-A780-D47F9E19A7A9}" type="datetime1">
              <a:rPr lang="en-US" smtClean="0"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B195-5C57-4486-A1E9-CE62A44B6CB0}" type="datetime1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6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903D-032A-4851-9402-725A3DCA2F88}" type="datetime1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4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13068-9717-4B93-A921-334CAF56A1F2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A0A7AA-802D-4C19-9BA5-C3F46C809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2819400"/>
            <a:ext cx="2210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Arial" charset="0"/>
              </a:rPr>
              <a:t>Chapter </a:t>
            </a:r>
            <a:r>
              <a:rPr lang="en-US" altLang="en-US" sz="3600" dirty="0" smtClean="0">
                <a:latin typeface="Arial" charset="0"/>
              </a:rPr>
              <a:t>3</a:t>
            </a:r>
            <a:endParaRPr lang="en-US" alt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75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9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00200"/>
            <a:ext cx="4119562" cy="3444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3.9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7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0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486400" cy="219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3.10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4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638800" cy="35933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32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64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2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7" y="1371600"/>
            <a:ext cx="4375150" cy="33932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3.12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5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3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3900487" cy="34092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97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5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4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67000"/>
            <a:ext cx="4495800" cy="14536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97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1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5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0"/>
            <a:ext cx="5029200" cy="18212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3.15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03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6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28800"/>
            <a:ext cx="4572000" cy="31759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3.16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1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7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940175" cy="30375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3.17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85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8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95400"/>
            <a:ext cx="3454400" cy="35206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3.18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4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4130675" cy="34407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Elsevier,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36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19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52600"/>
            <a:ext cx="3721100" cy="28603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3.19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12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20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866562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3.20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39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2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3948112" cy="32440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5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3-0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4876800" cy="25818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255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08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3-02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9800"/>
            <a:ext cx="4572000" cy="21888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255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3.2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83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3-03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0"/>
            <a:ext cx="2640012" cy="31023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255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3.3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54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3-04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5105400" cy="2813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255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9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2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07856"/>
            <a:ext cx="2312988" cy="30428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6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3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43" y="1676400"/>
            <a:ext cx="3592513" cy="2864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3.3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1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4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5080000" cy="37578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3.4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6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5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1600"/>
            <a:ext cx="3365500" cy="32598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3.5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9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6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2600"/>
            <a:ext cx="3417094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3.6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4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7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3824288" cy="3425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3.7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2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3-08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33600"/>
            <a:ext cx="4267200" cy="18939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A7AA-802D-4C19-9BA5-C3F46C8098CF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3.8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327</Words>
  <Application>Microsoft Office PowerPoint</Application>
  <PresentationFormat>On-screen Show (4:3)</PresentationFormat>
  <Paragraphs>76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Reed Elsevier</cp:lastModifiedBy>
  <cp:revision>4</cp:revision>
  <dcterms:created xsi:type="dcterms:W3CDTF">2015-07-21T06:55:24Z</dcterms:created>
  <dcterms:modified xsi:type="dcterms:W3CDTF">2015-07-21T15:01:12Z</dcterms:modified>
</cp:coreProperties>
</file>