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9D7D4-EC83-46CB-A7DE-1C5FF60C8BF3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AB3AA-E047-41F1-A8D8-9C2373B75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2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DA9D-FEB4-4DAD-A2D6-4B544094D02F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539-D607-487C-B68B-8D37D46E0886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F721-AAFD-419B-BF59-CDD4F318344C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E2E-CD10-4BF4-A340-8B396A8241D1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A897-CCDE-40CD-B218-9D7D48A3CC13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5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2E90-D68C-4B49-9409-84AA7087AB19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6E22-8CBB-405F-8E03-C58ACE487623}" type="datetime1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7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C7FB-774E-41E2-AD3C-6D05B09156CC}" type="datetime1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43B5-4A99-407A-8B5C-26B583B0AF1C}" type="datetime1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C04E-34AB-454C-8614-685DB6B74D12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0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BFB6-1DFE-4BA4-B9D6-DEAE4B2ABC93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7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864D4-6159-4ABC-9DAC-B7E8AD7109D0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2015 Elsevier,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707388-938C-46CD-8B31-67515FDEB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52800" y="2819400"/>
            <a:ext cx="2210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Arial" charset="0"/>
              </a:rPr>
              <a:t>Chapter </a:t>
            </a:r>
            <a:r>
              <a:rPr lang="en-US" altLang="en-US" sz="3600" dirty="0" smtClean="0">
                <a:latin typeface="Arial" charset="0"/>
              </a:rPr>
              <a:t>6</a:t>
            </a:r>
            <a:endParaRPr lang="en-US" alt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4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9ac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073525" cy="32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6.9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6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0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4328581" cy="2236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6.10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9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4462462" cy="3378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32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6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3419475" cy="35308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3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4648200" cy="21854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1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4256087" cy="33414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2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375245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0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4802097" cy="23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9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234657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97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3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41" y="1447800"/>
            <a:ext cx="6019800" cy="26041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6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9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334000" cy="37422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6.19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20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46755"/>
            <a:ext cx="4119562" cy="41124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6.20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19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2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018087" cy="39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6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2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334000" cy="28173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9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2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4487862" cy="39516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88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2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43000"/>
            <a:ext cx="2989262" cy="38121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7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2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0600"/>
            <a:ext cx="4851400" cy="36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8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2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4689475" cy="379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2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2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105400" cy="35798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7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2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43000"/>
            <a:ext cx="3487737" cy="38314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6.28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953000" cy="23793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6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3825875" cy="2981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9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4800600" cy="21894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5ab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0864"/>
            <a:ext cx="5943600" cy="24582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7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400"/>
            <a:ext cx="4679950" cy="38814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1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257800" cy="2697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5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4614862" cy="35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7388-938C-46CD-8B31-67515FDEBFC3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12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366</Words>
  <Application>Microsoft Office PowerPoint</Application>
  <PresentationFormat>On-screen Show (4:3)</PresentationFormat>
  <Paragraphs>85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1</cp:revision>
  <dcterms:created xsi:type="dcterms:W3CDTF">2015-07-22T06:19:27Z</dcterms:created>
  <dcterms:modified xsi:type="dcterms:W3CDTF">2015-07-22T06:25:33Z</dcterms:modified>
</cp:coreProperties>
</file>