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7B11-D560-4BB5-97A8-E614EF640843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F5015-35F1-4910-A3DB-F6D0F50E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8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4FEE-130A-4B85-BF8E-2DB2D02C1774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4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FBCA-F254-4B3D-9F31-DA9814A8427E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96A2-A887-44D0-B1EC-04637448FCA5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2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F09-2F85-4822-91B8-FB4DA2E72947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2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E869-8689-440A-8CC9-9475D14A3411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9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EEDC-B5B1-46F0-BAB9-F5FF27C606A1}" type="datetime1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6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9435-68E3-4EBB-8524-B2B8738B4AB5}" type="datetime1">
              <a:rPr lang="en-US" smtClean="0"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1E38-26F9-48DB-9AA9-0BB4A7EDCE70}" type="datetime1">
              <a:rPr lang="en-US" smtClean="0"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5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FA32-EB75-4957-863B-1F90067D0533}" type="datetime1">
              <a:rPr lang="en-US" smtClean="0"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6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B017-C11C-49C9-A5D3-E4F05C01711F}" type="datetime1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8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0436-36D2-4360-9665-1260FF982CA2}" type="datetime1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8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14C3-2F12-4B32-9731-74C627ED3551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2015 Elsevier,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E6B65D-7703-489D-B3E0-9B7CEFFFE3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6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52800" y="2819400"/>
            <a:ext cx="2210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Arial" charset="0"/>
              </a:rPr>
              <a:t>Chapter </a:t>
            </a:r>
            <a:r>
              <a:rPr lang="en-US" altLang="en-US" sz="3600" dirty="0" smtClean="0">
                <a:latin typeface="Arial" charset="0"/>
              </a:rPr>
              <a:t>7</a:t>
            </a:r>
            <a:endParaRPr lang="en-US" alt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0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09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43835"/>
            <a:ext cx="4572000" cy="31703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.9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2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0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64298"/>
            <a:ext cx="4572000" cy="29294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.10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7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87706"/>
            <a:ext cx="4572000" cy="1882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32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6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2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51" y="1714500"/>
            <a:ext cx="3822898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.12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9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3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90590"/>
            <a:ext cx="4572000" cy="32768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.13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5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4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11743"/>
            <a:ext cx="4572000" cy="12345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.14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77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5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90732"/>
            <a:ext cx="4572000" cy="1276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.15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5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6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44768"/>
            <a:ext cx="4572000" cy="3168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97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70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7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33268"/>
            <a:ext cx="4572000" cy="3391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.17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69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8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01" y="1714500"/>
            <a:ext cx="4521398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.18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0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94081"/>
            <a:ext cx="4572000" cy="14698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56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19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48485"/>
            <a:ext cx="4572000" cy="19610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.19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383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20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.20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85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2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01714"/>
            <a:ext cx="4572000" cy="18545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.21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06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22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55246"/>
            <a:ext cx="4572000" cy="1347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.22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80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23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44" y="1714500"/>
            <a:ext cx="3389313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.23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4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24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58210"/>
            <a:ext cx="4572000" cy="17415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.24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9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25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48970"/>
            <a:ext cx="4572000" cy="31600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.25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65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26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53" y="1714500"/>
            <a:ext cx="4179094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.26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03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27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20" y="1714500"/>
            <a:ext cx="3687961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.27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65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7-0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9735"/>
            <a:ext cx="4572000" cy="22785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255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4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02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25831"/>
            <a:ext cx="4572000" cy="1406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.2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90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7-02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37217"/>
            <a:ext cx="4572000" cy="29835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255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.2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89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7-03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9360"/>
            <a:ext cx="4572000" cy="3199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255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.3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74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7-04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90445"/>
            <a:ext cx="4572000" cy="28771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255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.4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75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7-05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73250"/>
            <a:ext cx="4572000" cy="3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255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.5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01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7-06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16" y="1714500"/>
            <a:ext cx="3001367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255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.6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52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7-07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59225"/>
            <a:ext cx="4572000" cy="19395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2121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54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7-08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92780"/>
            <a:ext cx="4572000" cy="2872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255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.8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1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03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79625"/>
            <a:ext cx="4572000" cy="26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.3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9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04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20" y="1714500"/>
            <a:ext cx="3433961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12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4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05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714500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.5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8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06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67" y="1714500"/>
            <a:ext cx="288726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.6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07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72540"/>
            <a:ext cx="4572000" cy="25129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.7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9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7-08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72460"/>
            <a:ext cx="4572000" cy="23130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B65D-7703-489D-B3E0-9B7CEFFFE3FD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.8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6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457</Words>
  <Application>Microsoft Office PowerPoint</Application>
  <PresentationFormat>On-screen Show (4:3)</PresentationFormat>
  <Paragraphs>106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4</cp:revision>
  <dcterms:created xsi:type="dcterms:W3CDTF">2015-07-22T07:09:25Z</dcterms:created>
  <dcterms:modified xsi:type="dcterms:W3CDTF">2015-07-22T07:28:54Z</dcterms:modified>
</cp:coreProperties>
</file>