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D8B52-575E-48ED-8B0A-B9EC57660E8C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038A1-EBF5-4BB3-A386-22D2FC9C4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8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AEED-0D0C-4AF3-98CA-B63C637B4881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7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7255-9875-46A4-9889-6B20382C218D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711E-8B3C-40CF-94B0-229028A6D655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1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7238-F428-4F73-9F18-5B81B633851E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7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6A4B-8DAC-47E1-B58B-4A5A0F65477C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1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1996-5C64-4B22-9D15-EB03B5FB85D5}" type="datetime1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0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8B53-7E20-44B5-B651-2DF140FB39FC}" type="datetime1">
              <a:rPr lang="en-US" smtClean="0"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9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FACD-DA4D-45B7-A90E-29489E365660}" type="datetime1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2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98C-95B8-4E10-BC68-709508EAAE66}" type="datetime1">
              <a:rPr lang="en-US" smtClean="0"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6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A10B-3610-4915-A83F-29E582248EDF}" type="datetime1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07CD-6DCE-42F3-9EA5-27100A3584BE}" type="datetime1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921F-9585-42E8-8288-7579D57C53DC}" type="datetime1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2015 Elsevier,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C179B6-D915-42FE-8836-4D0942431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5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52800" y="2819400"/>
            <a:ext cx="24673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Arial" charset="0"/>
              </a:rPr>
              <a:t>Chapter </a:t>
            </a:r>
            <a:r>
              <a:rPr lang="en-US" altLang="en-US" sz="3600" dirty="0" smtClean="0">
                <a:latin typeface="Arial" charset="0"/>
              </a:rPr>
              <a:t>14</a:t>
            </a:r>
            <a:endParaRPr lang="en-US" alt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0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9ac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77210"/>
            <a:ext cx="4572000" cy="25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14.9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7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0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22967"/>
            <a:ext cx="4572000" cy="24120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14.10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38" y="1714500"/>
            <a:ext cx="379412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17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7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2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52140"/>
            <a:ext cx="4572000" cy="17537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14.12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3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3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0239"/>
            <a:ext cx="4572000" cy="21375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14.13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4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62493"/>
            <a:ext cx="4572000" cy="19330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14.14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4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5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22643"/>
            <a:ext cx="4572000" cy="16127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14.15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8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6ab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75872"/>
            <a:ext cx="4572000" cy="15062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82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85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7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05" y="1714500"/>
            <a:ext cx="2617391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14.17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07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8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20" y="1714500"/>
            <a:ext cx="4068961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14.18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1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42" y="1714500"/>
            <a:ext cx="285551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56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9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88397"/>
            <a:ext cx="4572000" cy="12812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14.19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87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20ab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15496"/>
            <a:ext cx="4572000" cy="2427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14.20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44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2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46537"/>
            <a:ext cx="4572000" cy="1764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58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22ab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68015"/>
            <a:ext cx="4572000" cy="17219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14.22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42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23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76886"/>
            <a:ext cx="4572000" cy="17042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14.23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73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24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70431"/>
            <a:ext cx="4572000" cy="19171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14.24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63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25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76" y="1714500"/>
            <a:ext cx="4235648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14.25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03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26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28" y="1714500"/>
            <a:ext cx="4401344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14.26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30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27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67628"/>
            <a:ext cx="4572000" cy="19227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14.27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55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28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96" y="1714500"/>
            <a:ext cx="2412008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14.28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0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2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77757"/>
            <a:ext cx="4572000" cy="27024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75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29ab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69048"/>
            <a:ext cx="4572000" cy="3119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14.29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54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30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86" y="1714500"/>
            <a:ext cx="413642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14.30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67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3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97063"/>
            <a:ext cx="4572000" cy="30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125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14.31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78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4-01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04" y="1714500"/>
            <a:ext cx="4268391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340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14.1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08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4-02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79" y="1714500"/>
            <a:ext cx="3398242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340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14.2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7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4-03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56423"/>
            <a:ext cx="4572000" cy="1945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340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14.3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74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4-04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98607"/>
            <a:ext cx="4572000" cy="22607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340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14.4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47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4-05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0" y="1714500"/>
            <a:ext cx="448071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340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14.5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65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4-06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49114"/>
            <a:ext cx="4572000" cy="23597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340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UnnFigure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14.6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5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3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02" y="1714500"/>
            <a:ext cx="416619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14.3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2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4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84662"/>
            <a:ext cx="4572000" cy="1288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14.4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1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5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4011"/>
            <a:ext cx="4572000" cy="19899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14.5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8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6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14401"/>
            <a:ext cx="4572000" cy="20291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14.6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1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7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74956"/>
            <a:ext cx="4572000" cy="27080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14.7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6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8-9780124059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46" y="1714500"/>
            <a:ext cx="278010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79B6-D915-42FE-8836-4D094243121E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15000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14.8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91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483</Words>
  <Application>Microsoft Office PowerPoint</Application>
  <PresentationFormat>On-screen Show (4:3)</PresentationFormat>
  <Paragraphs>112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5</cp:revision>
  <dcterms:created xsi:type="dcterms:W3CDTF">2015-07-22T07:19:46Z</dcterms:created>
  <dcterms:modified xsi:type="dcterms:W3CDTF">2015-07-22T11:26:12Z</dcterms:modified>
</cp:coreProperties>
</file>