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BB1B1-7033-44A6-B1DE-9D2F08E60EA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5DF54-5CA2-41F1-85AF-7DF369A63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3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E1ED-7B88-4D05-BB8B-A39A72DD23B7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5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A580-EEAD-47E6-9090-930416340BAB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9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2F6D-C70C-469F-9E07-3F20E4682AAF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6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4BE5-81DD-4FF2-B88F-AE5B0D80BF08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9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EBE5-A5B4-4B4E-BB7E-9CDFD0768682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9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BADF-001F-4F07-AA92-03F3130E6140}" type="datetime1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5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C1EC-D8AE-4456-B2DC-CAB03AB89DF8}" type="datetime1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2980-4E2B-45C1-A0A4-E43C74BD3F22}" type="datetime1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5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3305-C4D4-4DDB-A2FA-FA043B9C7A65}" type="datetime1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6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DD22-9F66-4FDD-A0DB-05EA5DEE1CF1}" type="datetime1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1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6214-5D30-43DC-B75F-3075041E7384}" type="datetime1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8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88EEF-9E5A-445F-B1E8-700842D04A2B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DE63222-15FE-4D88-B762-4EFCB3A424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4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43000" y="3124200"/>
            <a:ext cx="7010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The Human Organism: Organ Systems, Cells, Organelles, and Our Microbiota</a:t>
            </a:r>
            <a:endParaRPr lang="en-US" altLang="en-US" sz="4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71084" y="1905000"/>
            <a:ext cx="2724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00"/>
                </a:solidFill>
              </a:rPr>
              <a:t>Chapter 01</a:t>
            </a:r>
          </a:p>
        </p:txBody>
      </p:sp>
    </p:spTree>
    <p:extLst>
      <p:ext uri="{BB962C8B-B14F-4D97-AF65-F5344CB8AC3E}">
        <p14:creationId xmlns:p14="http://schemas.microsoft.com/office/powerpoint/2010/main" val="48619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1-01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013" y="609600"/>
            <a:ext cx="5640388" cy="46757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1.1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5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1-02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02" y="609601"/>
            <a:ext cx="7515196" cy="44529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1.2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82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1-03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814" y="381000"/>
            <a:ext cx="6554786" cy="46679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1.3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6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Clinical Cases,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Table 1.1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3222-15FE-4D88-B762-4EFCB3A4249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23" y="914400"/>
            <a:ext cx="6193536" cy="382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5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120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Reed Elsevier</dc:creator>
  <cp:lastModifiedBy>Reed Elsevier</cp:lastModifiedBy>
  <cp:revision>8</cp:revision>
  <dcterms:created xsi:type="dcterms:W3CDTF">2015-07-06T09:57:14Z</dcterms:created>
  <dcterms:modified xsi:type="dcterms:W3CDTF">2015-08-24T11:36:27Z</dcterms:modified>
</cp:coreProperties>
</file>