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F372A-5208-47E6-A93C-49FF5239967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1F5DC-20DA-4C93-BBDF-C09E4364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0D6-234E-466E-8B6C-8ECF722157D8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3A5-D7D5-436E-86DC-54D9D896D11C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ED6E-8D7F-4DE0-B7E5-2CDA0CA60233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9C97-D83A-4ACA-A9BB-E577E46D0CA6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86E-A0C2-4DE5-B052-BA9438C46A1F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9A73-E56C-4191-880A-C5E79725EDB0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790B-064E-44E8-B820-F1972731AFE2}" type="datetime1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87A8-61DB-4A45-92E4-3FB9CFF3FCD6}" type="datetime1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8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C1DD-4F50-44EA-A676-CD5849262FE0}" type="datetime1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8E81-6E3F-4AF5-BA09-B5C00A77715A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4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8911-EAB9-4707-B24D-A5B39D47CA13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2480-6576-4BFD-8D0D-1FC6E425968D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24A789-1B2D-41B1-A304-53B68C248F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15705" y="3505200"/>
            <a:ext cx="30065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Amino Acids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71247" y="1905000"/>
            <a:ext cx="27238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</a:rPr>
              <a:t>Chapter </a:t>
            </a:r>
            <a:r>
              <a:rPr lang="en-US" altLang="en-US" sz="4000" dirty="0" smtClean="0">
                <a:solidFill>
                  <a:srgbClr val="000000"/>
                </a:solidFill>
              </a:rPr>
              <a:t>03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2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3-01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90600"/>
            <a:ext cx="5791200" cy="37330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Essentials of Medical Biochemistry: With Clinical Cases, Second Edition. Copyright © 2015 Elsevier Inc. All rights reserved.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3.1</a:t>
            </a:r>
            <a:endParaRPr lang="en-US" sz="1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3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3-02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457200"/>
            <a:ext cx="3963988" cy="46360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3.2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2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3-03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89" y="381000"/>
            <a:ext cx="2720622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3.3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3-04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96" y="304800"/>
            <a:ext cx="3714044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3.4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3-05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6674"/>
            <a:ext cx="5638800" cy="44902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3.5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2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3-06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457200"/>
            <a:ext cx="4572000" cy="48085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3.6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0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3.1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41878"/>
            <a:ext cx="2784024" cy="46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6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3.2</a:t>
            </a: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A789-1B2D-41B1-A304-53B68C248F7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6193536" cy="36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3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212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Reed Elsevier</dc:creator>
  <cp:lastModifiedBy>Reed Elsevier</cp:lastModifiedBy>
  <cp:revision>5</cp:revision>
  <dcterms:created xsi:type="dcterms:W3CDTF">2015-07-06T10:03:53Z</dcterms:created>
  <dcterms:modified xsi:type="dcterms:W3CDTF">2015-08-06T05:34:50Z</dcterms:modified>
</cp:coreProperties>
</file>