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5D5E6-ADDE-461F-81A5-26D73DE29C77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3FB09-6DD0-4936-BA46-2AE00F55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44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19C7-1366-42F3-8AC2-198208B0F687}" type="datetime1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63C166-FE29-4D1D-B4AE-93979A3D22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56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BAE3-7139-4A5C-B180-0E8FEA601074}" type="datetime1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C166-FE29-4D1D-B4AE-93979A3D2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6FF2-9EC9-4F6C-BC6F-F010BF8191EA}" type="datetime1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C166-FE29-4D1D-B4AE-93979A3D2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7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BB14-574B-4365-8D34-F10825ACEBF1}" type="datetime1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C166-FE29-4D1D-B4AE-93979A3D2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2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4EE6-876D-4C68-92B6-137C51429AC3}" type="datetime1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C166-FE29-4D1D-B4AE-93979A3D2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19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F720-715E-48C1-B9EB-C5891CC5F9AE}" type="datetime1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C166-FE29-4D1D-B4AE-93979A3D2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9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D63C-3DE8-4241-9E23-9D00F55ECD19}" type="datetime1">
              <a:rPr lang="en-US" smtClean="0"/>
              <a:t>8/6/2015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C166-FE29-4D1D-B4AE-93979A3D2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7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3615-C708-498C-B5C4-9286C28208F3}" type="datetime1">
              <a:rPr lang="en-US" smtClean="0"/>
              <a:t>8/6/2015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C166-FE29-4D1D-B4AE-93979A3D2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2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37DD-87D3-4C57-90B9-33909A45C16C}" type="datetime1">
              <a:rPr lang="en-US" smtClean="0"/>
              <a:t>8/6/2015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C166-FE29-4D1D-B4AE-93979A3D2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8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6565-C87C-43D5-931D-6DFFEB391732}" type="datetime1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C166-FE29-4D1D-B4AE-93979A3D2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4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A4A8-26B5-4320-A0E1-660D12C754AC}" type="datetime1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C166-FE29-4D1D-B4AE-93979A3D2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58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99C07-3E0F-488D-8E9D-CFC874DF5B25}" type="datetime1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63C166-FE29-4D1D-B4AE-93979A3D22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26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77025" y="3505200"/>
            <a:ext cx="78838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Enzymes and Enzyme Regulation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71247" y="1905000"/>
            <a:ext cx="27238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</a:rPr>
              <a:t>Chapter </a:t>
            </a:r>
            <a:r>
              <a:rPr lang="en-US" altLang="en-US" sz="4000" dirty="0" smtClean="0">
                <a:solidFill>
                  <a:srgbClr val="000000"/>
                </a:solidFill>
              </a:rPr>
              <a:t>06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33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09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62000"/>
            <a:ext cx="6248400" cy="42306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6.9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C166-FE29-4D1D-B4AE-93979A3D22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27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10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90600"/>
            <a:ext cx="5943600" cy="39988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6.10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C166-FE29-4D1D-B4AE-93979A3D22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71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1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36594"/>
            <a:ext cx="6553200" cy="42309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6.11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C166-FE29-4D1D-B4AE-93979A3D22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62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1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0600"/>
            <a:ext cx="6705600" cy="38307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6.12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C166-FE29-4D1D-B4AE-93979A3D22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03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6.1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C166-FE29-4D1D-B4AE-93979A3D22AC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20" y="896429"/>
            <a:ext cx="4803780" cy="384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59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06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7315200" cy="31585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6.1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C166-FE29-4D1D-B4AE-93979A3D22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44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06-0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7315200" cy="30928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6.2</a:t>
            </a: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C166-FE29-4D1D-B4AE-93979A3D22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18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06-0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7772400" cy="24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6.3</a:t>
            </a: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C166-FE29-4D1D-B4AE-93979A3D22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98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06-0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81200"/>
            <a:ext cx="7772400" cy="1958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6.4</a:t>
            </a: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C166-FE29-4D1D-B4AE-93979A3D22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3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06-0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3" y="609600"/>
            <a:ext cx="4573588" cy="45828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6.5</a:t>
            </a: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C166-FE29-4D1D-B4AE-93979A3D22A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2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13" y="533400"/>
            <a:ext cx="4882974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6.1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C166-FE29-4D1D-B4AE-93979A3D22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04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06-0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079" y="457200"/>
            <a:ext cx="2242256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6.6</a:t>
            </a: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C166-FE29-4D1D-B4AE-93979A3D22A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80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06-07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600"/>
            <a:ext cx="7772400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6.7</a:t>
            </a: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C166-FE29-4D1D-B4AE-93979A3D22A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05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0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98" y="685800"/>
            <a:ext cx="5995018" cy="44855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6.2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C166-FE29-4D1D-B4AE-93979A3D22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30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0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79" y="533400"/>
            <a:ext cx="3740856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6.3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C166-FE29-4D1D-B4AE-93979A3D22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41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0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38338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6.4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C166-FE29-4D1D-B4AE-93979A3D22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50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0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90600"/>
            <a:ext cx="7010400" cy="37142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6.5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C166-FE29-4D1D-B4AE-93979A3D22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41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0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3" y="762000"/>
            <a:ext cx="5183188" cy="42680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6.6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C166-FE29-4D1D-B4AE-93979A3D22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16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07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54654"/>
            <a:ext cx="6553200" cy="40582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6.7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C166-FE29-4D1D-B4AE-93979A3D22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54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6-08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2" y="805871"/>
            <a:ext cx="4419598" cy="43318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6.8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C166-FE29-4D1D-B4AE-93979A3D22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72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526</Words>
  <Application>Microsoft Office PowerPoint</Application>
  <PresentationFormat>On-screen Show (4:3)</PresentationFormat>
  <Paragraphs>62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Reed Elsevier</dc:creator>
  <cp:lastModifiedBy>Reed Elsevier</cp:lastModifiedBy>
  <cp:revision>6</cp:revision>
  <dcterms:created xsi:type="dcterms:W3CDTF">2015-07-06T10:05:13Z</dcterms:created>
  <dcterms:modified xsi:type="dcterms:W3CDTF">2015-08-06T05:40:33Z</dcterms:modified>
</cp:coreProperties>
</file>