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A9125-3B22-410F-A2FA-274260F184F6}" type="datetimeFigureOut">
              <a:rPr lang="en-US" smtClean="0"/>
              <a:t>8/6/2015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1E98A-4728-410E-8FD7-3FC7CEBF8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12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81305-398A-4838-807A-A830876E6CD3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72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D5394-01FC-421B-B84E-D45F05F1FB3A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3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2F7CD-FE6B-4EA2-A9E5-B34DC0C99835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276B-33C3-439D-98B2-08E511330CE5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C1C5-0A68-45F6-B76A-8A505D68BDE7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3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DFB5-A0DC-48E1-823B-35E8AAA74262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0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C0E3-C460-45C4-8371-CFED98958E00}" type="datetime1">
              <a:rPr lang="en-US" smtClean="0"/>
              <a:t>8/6/2015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2BC7D-B92C-4C1A-AD85-AC5766B19BDA}" type="datetime1">
              <a:rPr lang="en-US" smtClean="0"/>
              <a:t>8/6/2015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4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F459-F89B-4894-9228-173D3FC08DB0}" type="datetime1">
              <a:rPr lang="en-US" smtClean="0"/>
              <a:t>8/6/2015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4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6981-7E39-4182-BEBE-20E69C1516B1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9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46E38-776D-4235-8B35-F13845AB07D5}" type="datetime1">
              <a:rPr lang="en-US" smtClean="0"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4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B08E0-527F-4F84-BF1E-12803967FAA3}" type="datetime1">
              <a:rPr lang="en-US" smtClean="0"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Essentials of Medical Biochemistry: With Clinical Cases, Second Edition. Copyright © 2015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EE4D9EC-C059-4417-89D5-2D4E37A5F6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7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8537" y="3505200"/>
            <a:ext cx="85106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/>
              <a:t>Clinical Enzymology and </a:t>
            </a:r>
            <a:r>
              <a:rPr lang="en-US" altLang="en-US" sz="4000" dirty="0" smtClean="0"/>
              <a:t>Biomarkers</a:t>
            </a:r>
            <a:br>
              <a:rPr lang="en-US" altLang="en-US" sz="4000" dirty="0" smtClean="0"/>
            </a:br>
            <a:r>
              <a:rPr lang="en-US" altLang="en-US" sz="4000" dirty="0" smtClean="0"/>
              <a:t>of Tissue </a:t>
            </a:r>
            <a:r>
              <a:rPr lang="en-US" altLang="en-US" sz="4000" dirty="0"/>
              <a:t>Injury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71247" y="1905000"/>
            <a:ext cx="27238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00"/>
                </a:solidFill>
              </a:rPr>
              <a:t>Chapter </a:t>
            </a:r>
            <a:r>
              <a:rPr lang="en-US" altLang="en-US" sz="4000" dirty="0" smtClean="0">
                <a:solidFill>
                  <a:srgbClr val="000000"/>
                </a:solidFill>
              </a:rPr>
              <a:t>07</a:t>
            </a:r>
            <a:endParaRPr lang="en-US" alt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7-01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57400"/>
            <a:ext cx="7772400" cy="22685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Biochemistry: With Clinical Cases,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7.1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3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07-02-978012416687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66800"/>
            <a:ext cx="7010400" cy="38645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Biochemistry: With Clinical Cases,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Figure 7.2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7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24600"/>
            <a:ext cx="4876800" cy="365125"/>
          </a:xfrm>
        </p:spPr>
        <p:txBody>
          <a:bodyPr/>
          <a:lstStyle/>
          <a:p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10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Essentials of Medical Biochemistry: With Clinical Cases,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Second Edition</a:t>
            </a:r>
            <a:r>
              <a:rPr lang="en-US" sz="10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Copyright © 2015 Elsevier Inc. All rights reserved.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303837"/>
            <a:ext cx="10668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altLang="en-US" sz="1200" b="1" dirty="0" smtClean="0"/>
              <a:t>Table 7.1</a:t>
            </a:r>
            <a:endParaRPr lang="en-US" sz="12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4D9EC-C059-4417-89D5-2D4E37A5F68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664" y="685800"/>
            <a:ext cx="4821936" cy="432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50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Reed Elsevier</dc:creator>
  <cp:lastModifiedBy>Reed Elsevier</cp:lastModifiedBy>
  <cp:revision>6</cp:revision>
  <dcterms:created xsi:type="dcterms:W3CDTF">2015-07-06T10:05:44Z</dcterms:created>
  <dcterms:modified xsi:type="dcterms:W3CDTF">2015-08-06T05:41:33Z</dcterms:modified>
</cp:coreProperties>
</file>