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6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7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6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D0F1C-B942-43ED-B126-2EE451CF4F4C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BF96-F7DD-42B1-A01D-9FB0A34A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2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</a:rPr>
              <a:t>Chapter </a:t>
            </a:r>
            <a:r>
              <a:rPr lang="en-US" altLang="en-US" sz="4000" dirty="0" smtClean="0">
                <a:solidFill>
                  <a:srgbClr val="000000"/>
                </a:solidFill>
              </a:rPr>
              <a:t>08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88282" y="3505200"/>
            <a:ext cx="5261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Simple Carbohydrates</a:t>
            </a:r>
          </a:p>
        </p:txBody>
      </p:sp>
    </p:spTree>
    <p:extLst>
      <p:ext uri="{BB962C8B-B14F-4D97-AF65-F5344CB8AC3E}">
        <p14:creationId xmlns:p14="http://schemas.microsoft.com/office/powerpoint/2010/main" val="116526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928" y="609600"/>
            <a:ext cx="336814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9174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7772400" cy="1144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9122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8.1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25" y="542544"/>
            <a:ext cx="3586374" cy="46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9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4" y="533400"/>
            <a:ext cx="5335586" cy="45744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8.1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9292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04142"/>
            <a:ext cx="6705600" cy="40019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8.2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8176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10400" cy="41853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8.3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6377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8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3" y="457200"/>
            <a:ext cx="3725334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UnFig 8.4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3827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811553"/>
            <a:ext cx="3352800" cy="4442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5253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52" y="381000"/>
            <a:ext cx="275471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4125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83" y="685800"/>
            <a:ext cx="1756834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4909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64" y="609600"/>
            <a:ext cx="475588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743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6" y="1172166"/>
            <a:ext cx="7102764" cy="38516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54302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7162800" cy="4078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4847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8325"/>
            <a:ext cx="7772400" cy="3179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4854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8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3" y="533400"/>
            <a:ext cx="5487988" cy="4532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8.8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4186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379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6</cp:revision>
  <dcterms:created xsi:type="dcterms:W3CDTF">2015-07-06T10:06:13Z</dcterms:created>
  <dcterms:modified xsi:type="dcterms:W3CDTF">2015-08-06T05:42:14Z</dcterms:modified>
</cp:coreProperties>
</file>