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8F10-AC51-425E-BC8A-7AF7163CC8E2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A0F0-A2F1-4457-820F-04632F777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740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8F10-AC51-425E-BC8A-7AF7163CC8E2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A0F0-A2F1-4457-820F-04632F777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4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8F10-AC51-425E-BC8A-7AF7163CC8E2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A0F0-A2F1-4457-820F-04632F777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27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8F10-AC51-425E-BC8A-7AF7163CC8E2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A0F0-A2F1-4457-820F-04632F777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4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8F10-AC51-425E-BC8A-7AF7163CC8E2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A0F0-A2F1-4457-820F-04632F777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4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8F10-AC51-425E-BC8A-7AF7163CC8E2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A0F0-A2F1-4457-820F-04632F777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1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8F10-AC51-425E-BC8A-7AF7163CC8E2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A0F0-A2F1-4457-820F-04632F777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26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8F10-AC51-425E-BC8A-7AF7163CC8E2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A0F0-A2F1-4457-820F-04632F777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21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8F10-AC51-425E-BC8A-7AF7163CC8E2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A0F0-A2F1-4457-820F-04632F777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2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8F10-AC51-425E-BC8A-7AF7163CC8E2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A0F0-A2F1-4457-820F-04632F777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2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58F10-AC51-425E-BC8A-7AF7163CC8E2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BA0F0-A2F1-4457-820F-04632F777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677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58F10-AC51-425E-BC8A-7AF7163CC8E2}" type="datetimeFigureOut">
              <a:rPr lang="en-US" smtClean="0"/>
              <a:t>8/6/2015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BA0F0-A2F1-4457-820F-04632F777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8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071248" y="1905000"/>
            <a:ext cx="272382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>
                <a:solidFill>
                  <a:srgbClr val="000000"/>
                </a:solidFill>
              </a:rPr>
              <a:t>Chapter 12</a:t>
            </a:r>
            <a:endParaRPr lang="en-US" altLang="en-US" sz="4000" dirty="0">
              <a:solidFill>
                <a:srgbClr val="000000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57200" y="3276600"/>
            <a:ext cx="8305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 smtClean="0"/>
              <a:t>Carbohydrate Metabolism I: Glycolysis and the Tricarboxylic Acid Cycle</a:t>
            </a: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516314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2-09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687" y="533400"/>
            <a:ext cx="4238626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12.9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942220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2-10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762000"/>
            <a:ext cx="6553200" cy="40997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12.10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656538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2-1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013" y="457200"/>
            <a:ext cx="4116388" cy="48142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12.11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778856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2-12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19200"/>
            <a:ext cx="7772400" cy="35639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12.12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733425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12.1</a:t>
            </a:r>
            <a:endParaRPr lang="en-US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48" y="1511808"/>
            <a:ext cx="7505304" cy="275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797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Table 12.2</a:t>
            </a:r>
            <a:endParaRPr lang="en-US" sz="1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93063"/>
            <a:ext cx="4724400" cy="438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363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2-0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533400"/>
            <a:ext cx="5181600" cy="47249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12.1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893704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2-02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0"/>
            <a:ext cx="7772400" cy="32845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12.2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703114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2-03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571" y="609600"/>
            <a:ext cx="3129272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12.3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308465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2-04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0600"/>
            <a:ext cx="7772400" cy="37703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12.4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016956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2-0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044" y="533400"/>
            <a:ext cx="4509912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12.1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1816062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2-05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5000"/>
            <a:ext cx="7772400" cy="20558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12.5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943861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2-06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803" y="685800"/>
            <a:ext cx="5654808" cy="43438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12.6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728516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2-07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14" y="685800"/>
            <a:ext cx="5640386" cy="41678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12.7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185494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2-08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914400"/>
            <a:ext cx="5029200" cy="38216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12.8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099497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2-09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90600"/>
            <a:ext cx="7772400" cy="37639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12.9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658347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2-10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0"/>
            <a:ext cx="7772400" cy="35766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12.10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1526644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2-11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5000"/>
            <a:ext cx="7772400" cy="18176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12.11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970903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2-12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57400"/>
            <a:ext cx="7772400" cy="20081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12.12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6389676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2-13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55888"/>
            <a:ext cx="6858000" cy="36223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12.13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4281940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12-14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066800"/>
            <a:ext cx="320040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err="1" smtClean="0"/>
              <a:t>UnFig</a:t>
            </a:r>
            <a:r>
              <a:rPr lang="en-US" altLang="en-US" sz="1200" b="1" dirty="0" smtClean="0"/>
              <a:t> 12.14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618153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2-02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214" y="533400"/>
            <a:ext cx="4725986" cy="44564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12.2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750593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2-03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2" y="838200"/>
            <a:ext cx="5333998" cy="43010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12.3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988228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2-04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14400"/>
            <a:ext cx="7772400" cy="30956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12.4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633388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2-05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685800"/>
            <a:ext cx="6096000" cy="44729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12.5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7195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2-06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38200"/>
            <a:ext cx="5791200" cy="39447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12.6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970240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2-07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8800"/>
            <a:ext cx="7772400" cy="2482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12.7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904179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2-08-97801241668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428" y="685800"/>
            <a:ext cx="4133144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33600" y="6324600"/>
            <a:ext cx="4876800" cy="365125"/>
          </a:xfrm>
        </p:spPr>
        <p:txBody>
          <a:bodyPr/>
          <a:lstStyle/>
          <a:p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Essentials of Medical </a:t>
            </a:r>
            <a:r>
              <a:rPr lang="en-US" sz="10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Biochemistry: 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Clinical Cases,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Second Edition</a:t>
            </a:r>
            <a:r>
              <a:rPr lang="en-US" sz="1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Copyright © 2015 Elsevier Inc.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303837"/>
            <a:ext cx="1066800" cy="27699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altLang="en-US" sz="1200" b="1" dirty="0" smtClean="0"/>
              <a:t>Figure 12.8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0813171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712</Words>
  <Application>Microsoft Office PowerPoint</Application>
  <PresentationFormat>On-screen Show (4:3)</PresentationFormat>
  <Paragraphs>58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Reed Elsevier</dc:creator>
  <cp:lastModifiedBy>Reed Elsevier</cp:lastModifiedBy>
  <cp:revision>9</cp:revision>
  <dcterms:created xsi:type="dcterms:W3CDTF">2015-07-06T10:08:30Z</dcterms:created>
  <dcterms:modified xsi:type="dcterms:W3CDTF">2015-08-06T05:46:24Z</dcterms:modified>
</cp:coreProperties>
</file>