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5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0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E2D8-5625-4470-8ED8-CE5D8F68EFF9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0226-6148-4BE0-8F41-00CAFA6C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13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32766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Electron Transport Chain, Oxidative Phosphorylation, and Other Oxygen-Consuming Systems</a:t>
            </a:r>
          </a:p>
        </p:txBody>
      </p:sp>
    </p:spTree>
    <p:extLst>
      <p:ext uri="{BB962C8B-B14F-4D97-AF65-F5344CB8AC3E}">
        <p14:creationId xmlns:p14="http://schemas.microsoft.com/office/powerpoint/2010/main" val="2506577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33400"/>
            <a:ext cx="3352800" cy="44669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0964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4" y="381000"/>
            <a:ext cx="3811586" cy="4873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8002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772400" cy="1211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021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13.1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1106"/>
            <a:ext cx="3962400" cy="47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13.2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4" y="319386"/>
            <a:ext cx="3694176" cy="47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3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72130"/>
            <a:ext cx="5181600" cy="4118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2895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18" y="1981200"/>
            <a:ext cx="777240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12.2</a:t>
            </a:r>
            <a:endParaRPr lang="en-US" sz="1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180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72400" cy="2151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5130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8548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5" y="1981200"/>
            <a:ext cx="7772400" cy="183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015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457200"/>
            <a:ext cx="22225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23591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72400" cy="281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12.6</a:t>
            </a:r>
            <a:endParaRPr lang="en-US" sz="1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8914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3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772400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671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187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61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2400" cy="2360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3970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248400" cy="43021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879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19954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2674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58000" cy="3504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07640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72" y="685800"/>
            <a:ext cx="326227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793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3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533400"/>
            <a:ext cx="5638800" cy="4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13.8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0249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513</Words>
  <Application>Microsoft Office PowerPoint</Application>
  <PresentationFormat>On-screen Show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2015-07-06T10:09:00Z</dcterms:created>
  <dcterms:modified xsi:type="dcterms:W3CDTF">2015-08-06T05:47:04Z</dcterms:modified>
</cp:coreProperties>
</file>