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4" r:id="rId15"/>
    <p:sldId id="285" r:id="rId16"/>
    <p:sldId id="28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3C65B-581A-4B9F-A76F-98BCAA0261EA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3D45E-6DBC-45B8-8761-3FAEC4655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5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9485-BED5-4189-BC24-7F479CDC3CA8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2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A8F-A7AA-4B8C-8B82-54CEB7D051E2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2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0084-A3DF-4E82-929B-3E922222F545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C461-CB30-40B8-AC4A-3D3F0D7D2650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4CD-0FA4-428F-B224-E15B16312034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2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0558-2C44-4061-8811-6EA805F806D4}" type="datetime1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1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F57E-53E0-40C3-A17D-5BFD9B7FFDAB}" type="datetime1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6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5C4B-AF7F-4F6E-B89B-3D456C4493C5}" type="datetime1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0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4F36-20ED-4EB8-9310-57238ED5A521}" type="datetime1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1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90DF-BA7E-43AB-A298-93F485BB9DF7}" type="datetime1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7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83DE-8759-4E02-AD66-4F15229FA22B}" type="datetime1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7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4BF75-1C47-44B4-A893-21DB2EA86251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3168A6-8F85-449D-B1FF-1B58086E8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9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17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Lipids II: Phospholipids, Glycosphingolipids, and Cholesterol</a:t>
            </a:r>
          </a:p>
        </p:txBody>
      </p:sp>
    </p:spTree>
    <p:extLst>
      <p:ext uri="{BB962C8B-B14F-4D97-AF65-F5344CB8AC3E}">
        <p14:creationId xmlns:p14="http://schemas.microsoft.com/office/powerpoint/2010/main" val="228895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17.9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6529070" cy="358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0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17.10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14400"/>
            <a:ext cx="5265115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5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17.11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34" y="1002792"/>
            <a:ext cx="5338204" cy="35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1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17.12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18" y="375514"/>
            <a:ext cx="2233564" cy="450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7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17.13</a:t>
            </a:r>
            <a:endParaRPr lang="en-US" sz="1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77" y="457200"/>
            <a:ext cx="3503774" cy="45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9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17.14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320336" cy="343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5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</a:t>
            </a:r>
            <a:r>
              <a:rPr lang="en-US" altLang="en-US" sz="1200" b="1" dirty="0" smtClean="0"/>
              <a:t>17.15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457200"/>
            <a:ext cx="4114802" cy="469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12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17.1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1000"/>
            <a:ext cx="339942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69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7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46574"/>
            <a:ext cx="6553200" cy="30075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17.1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00909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7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26" y="533400"/>
            <a:ext cx="2422348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17.2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5691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7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6858000" cy="41839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17.1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68705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7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7315200" cy="14791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17.3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62929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7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858000" cy="36377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17.4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51080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7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3" y="609600"/>
            <a:ext cx="4725988" cy="3992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17.5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58235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7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09" y="1371600"/>
            <a:ext cx="2412384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17.6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89008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7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2" y="1586231"/>
            <a:ext cx="2438398" cy="26187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17.7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64989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7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2" y="1447800"/>
            <a:ext cx="2743198" cy="29460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17.8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4444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7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1828800"/>
            <a:ext cx="2438400" cy="26187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17.9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3347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7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06" y="1676400"/>
            <a:ext cx="2459390" cy="26412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17.10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14802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7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2" y="1600200"/>
            <a:ext cx="2438398" cy="2618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17.11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82216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7-1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1600200"/>
            <a:ext cx="2438400" cy="26187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17.12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6552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17.2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43950"/>
            <a:ext cx="4114800" cy="458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83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7-1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1371600"/>
            <a:ext cx="2438400" cy="26187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17.13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76224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7-1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676400"/>
            <a:ext cx="2286000" cy="24550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17.14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3163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7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315200" cy="28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17.3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9136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7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3" y="609600"/>
            <a:ext cx="5856288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17.4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0584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17.5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88" y="457200"/>
            <a:ext cx="5772912" cy="44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4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17.6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08" y="350520"/>
            <a:ext cx="3732784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17.7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1" y="588264"/>
            <a:ext cx="6083818" cy="41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68A6-8F85-449D-B1FF-1B58086E86E2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17.8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22" y="317602"/>
            <a:ext cx="3359556" cy="46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3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791</Words>
  <Application>Microsoft Office PowerPoint</Application>
  <PresentationFormat>On-screen Show (4:3)</PresentationFormat>
  <Paragraphs>92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6</cp:revision>
  <dcterms:created xsi:type="dcterms:W3CDTF">2015-07-06T11:02:32Z</dcterms:created>
  <dcterms:modified xsi:type="dcterms:W3CDTF">2015-09-18T11:00:50Z</dcterms:modified>
</cp:coreProperties>
</file>