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8EE52-BE30-4766-812F-39BB840D330A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AC9F8-5748-4A42-9F4B-9D8D26DF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2658-B291-4BB8-9534-3E2C0296AB35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D48F-A940-45B4-8AEF-7907FAC5CE8E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695D-0B73-46FA-A1C1-0A771299CCF5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8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3C8-D965-4CF7-9B8C-0E9732EE1B9C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3744-A65A-403E-990F-91AEF02894F3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342-3CC7-409B-99B4-10658E4ACE4F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3A75-34EB-4FA5-B874-BB14BE25076D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3241-6ABB-45ED-B99D-C2149D2B5E40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91D-11A4-46F0-BDDE-170323ACEDBE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2822-DDA6-46E4-A0BD-4CE6F18FE065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0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04F2-C737-477B-A761-65E14DEFFFF5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5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82BF-158B-417A-A9AA-3D656C6E1AA5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BCA781-F1D2-4D73-B6C8-A8E165B6FF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6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19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Contractile Systems</a:t>
            </a:r>
          </a:p>
        </p:txBody>
      </p:sp>
    </p:spTree>
    <p:extLst>
      <p:ext uri="{BB962C8B-B14F-4D97-AF65-F5344CB8AC3E}">
        <p14:creationId xmlns:p14="http://schemas.microsoft.com/office/powerpoint/2010/main" val="81517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96" y="533400"/>
            <a:ext cx="3011622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19.9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8638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3" y="609600"/>
            <a:ext cx="4573588" cy="4119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19.10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6249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22" y="609600"/>
            <a:ext cx="5933169" cy="42781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19.11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3205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19.1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709584"/>
            <a:ext cx="6608064" cy="40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8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19.2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68" y="1308852"/>
            <a:ext cx="6878832" cy="27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4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33" y="381000"/>
            <a:ext cx="2080948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19.1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4135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162800" cy="22515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19.2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3870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315200" cy="3512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19.3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8268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3400"/>
            <a:ext cx="4114800" cy="44054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19.4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8542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772400" cy="26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19.5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4751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685800"/>
            <a:ext cx="4724400" cy="43080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19.6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0260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80" y="457200"/>
            <a:ext cx="3495454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19.7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4320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0177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781-F1D2-4D73-B6C8-A8E165B6FFC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19.8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4626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342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2015-07-06T11:04:24Z</dcterms:created>
  <dcterms:modified xsi:type="dcterms:W3CDTF">2015-08-11T09:01:38Z</dcterms:modified>
</cp:coreProperties>
</file>