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69045-21C7-4199-A897-646465824DDF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A6DF3-0B12-475F-A230-8F08AB71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9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4EE8-526E-44B4-ABF5-B4E385EE5BFF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3950-32E2-4CE4-9A7F-72972C50FF21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4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3CE8-D605-4CC8-BE34-A23B5815B371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0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E1E6-6C6A-4AD5-881F-82208CBFAA38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3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2FFF-6299-4483-B56C-7F72600AC37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6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459C-63DF-4BC4-9E83-9F23E25A9A68}" type="datetime1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B4A2-F5BC-479A-83C2-28C43C5F0ACD}" type="datetime1">
              <a:rPr lang="en-US" smtClean="0"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3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98EA-97D3-4F11-8B32-F47EC6E29193}" type="datetime1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0A89-F6E1-4156-AE2F-CEC2585E3522}" type="datetime1">
              <a:rPr lang="en-US" smtClean="0"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5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98D-165C-48E9-86D1-A9E36B630E1D}" type="datetime1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6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4EAA-31D4-40E7-9B37-C93C8B138E86}" type="datetime1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6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2B9F1-2E84-4461-98F5-6043C49FB555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42FFF-AA3A-446B-BAE5-90F0843FDC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7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22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DNA Replication, Repair, and Mutagenesis</a:t>
            </a:r>
          </a:p>
        </p:txBody>
      </p:sp>
    </p:spTree>
    <p:extLst>
      <p:ext uri="{BB962C8B-B14F-4D97-AF65-F5344CB8AC3E}">
        <p14:creationId xmlns:p14="http://schemas.microsoft.com/office/powerpoint/2010/main" val="21869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2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76" y="990600"/>
            <a:ext cx="6094648" cy="33684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22.9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90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2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47" y="685800"/>
            <a:ext cx="3745708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22.10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3932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2-1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92370"/>
            <a:ext cx="4267200" cy="45016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22.11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588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2-1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85" y="856128"/>
            <a:ext cx="6875630" cy="37158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22.12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891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2-1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2718"/>
            <a:ext cx="3352800" cy="47333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22.13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392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2-1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3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22.14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162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22.1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77" y="795528"/>
            <a:ext cx="5576828" cy="38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22.2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02" y="679020"/>
            <a:ext cx="5398996" cy="41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22.3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1" y="1502664"/>
            <a:ext cx="7608216" cy="2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22.4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14400"/>
            <a:ext cx="619353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1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2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33400"/>
            <a:ext cx="5181600" cy="4203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22.1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838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2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3" y="599878"/>
            <a:ext cx="5183188" cy="43531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22.2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960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2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705600" cy="2265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22.3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553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19050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E42FFF-AA3A-446B-BAE5-90F0843FDC9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22.4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16" y="1066800"/>
            <a:ext cx="7566500" cy="290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2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55" y="838200"/>
            <a:ext cx="3767492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22.5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127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2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7010400" cy="32703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22.6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912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2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7010400" cy="18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22.7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355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2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3" y="609600"/>
            <a:ext cx="4573588" cy="406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2FFF-AA3A-446B-BAE5-90F0843FDC97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22.8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102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501</Words>
  <Application>Microsoft Office PowerPoint</Application>
  <PresentationFormat>On-screen Show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7</cp:revision>
  <dcterms:created xsi:type="dcterms:W3CDTF">2015-07-06T11:06:09Z</dcterms:created>
  <dcterms:modified xsi:type="dcterms:W3CDTF">2015-09-18T11:06:26Z</dcterms:modified>
</cp:coreProperties>
</file>