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0EA49-D9F7-4971-8458-E0A9C1537A12}" type="datetimeFigureOut">
              <a:rPr lang="en-US" smtClean="0"/>
              <a:t>8/11/2015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3E2CC-4373-4452-A9F8-7AFC1165C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2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6DBE3-167F-4773-AB78-C4AB15A4AEE8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D757-9A96-4DB8-A70F-CDC552FCD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51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869CC-F78A-460D-A8A0-FC100576C683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D757-9A96-4DB8-A70F-CDC552FCD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6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48EF-E20E-4737-AB39-8C8C2E5C11DA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D757-9A96-4DB8-A70F-CDC552FCD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6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C4B98-5568-4285-9A81-75DF7410912F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D757-9A96-4DB8-A70F-CDC552FCD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1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9250-5929-43A8-B7B8-F9D069AEA78D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D757-9A96-4DB8-A70F-CDC552FCD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33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A730-AD7F-47A1-B920-7E1ECABD89B0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D757-9A96-4DB8-A70F-CDC552FCD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64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4343-7888-4327-8907-F0BCD20E8DDB}" type="datetime1">
              <a:rPr lang="en-US" smtClean="0"/>
              <a:t>8/11/2015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D757-9A96-4DB8-A70F-CDC552FCD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3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E85-2770-4EE0-84E5-27225CC3E288}" type="datetime1">
              <a:rPr lang="en-US" smtClean="0"/>
              <a:t>8/11/2015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D757-9A96-4DB8-A70F-CDC552FCD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4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44CA-205B-4F9F-841F-8247D0462D2F}" type="datetime1">
              <a:rPr lang="en-US" smtClean="0"/>
              <a:t>8/11/2015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D757-9A96-4DB8-A70F-CDC552FCD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8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E96A3-7C5F-4AFB-94AA-228BACFC59EA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D757-9A96-4DB8-A70F-CDC552FCD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A878-2167-4A97-AAD4-8EDDF443C759}" type="datetime1">
              <a:rPr lang="en-US" smtClean="0"/>
              <a:t>8/11/2015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D757-9A96-4DB8-A70F-CDC552FCD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8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F177B-6B04-4D99-A066-C41CA893F40A}" type="datetime1">
              <a:rPr lang="en-US" smtClean="0"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56350"/>
            <a:ext cx="495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From Essentials of Medical Biochemistry: With Clinical Cases, Second Edition. Copyright © 2015 Elsevier Inc.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6AD757-9A96-4DB8-A70F-CDC552FCD2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99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71248" y="1905000"/>
            <a:ext cx="27238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0000"/>
                </a:solidFill>
              </a:rPr>
              <a:t>Chapter 23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" y="3200400"/>
            <a:ext cx="9067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/>
              <a:t>RNA and Protein Synthesis</a:t>
            </a:r>
          </a:p>
        </p:txBody>
      </p:sp>
    </p:spTree>
    <p:extLst>
      <p:ext uri="{BB962C8B-B14F-4D97-AF65-F5344CB8AC3E}">
        <p14:creationId xmlns:p14="http://schemas.microsoft.com/office/powerpoint/2010/main" val="169084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3-09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7772400" cy="22209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D757-9A96-4DB8-A70F-CDC552FCD26A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23.9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85572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3-10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90600"/>
            <a:ext cx="7162800" cy="37145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D757-9A96-4DB8-A70F-CDC552FCD26A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23.10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112027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3-1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04820"/>
            <a:ext cx="7162800" cy="32434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D757-9A96-4DB8-A70F-CDC552FCD26A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23.11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55689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3-1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38200"/>
            <a:ext cx="5638800" cy="36854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D757-9A96-4DB8-A70F-CDC552FCD26A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23.12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265245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3-1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7772400" cy="320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D757-9A96-4DB8-A70F-CDC552FCD26A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23.13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06581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3-1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90600"/>
            <a:ext cx="6096000" cy="33592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D757-9A96-4DB8-A70F-CDC552FCD26A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23.14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566448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3-1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7010400" cy="28451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D757-9A96-4DB8-A70F-CDC552FCD26A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23.15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003741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3-16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14400"/>
            <a:ext cx="6553200" cy="34746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D757-9A96-4DB8-A70F-CDC552FCD26A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23.16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160923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3-17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735" y="527612"/>
            <a:ext cx="5834944" cy="41967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D757-9A96-4DB8-A70F-CDC552FCD26A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23.17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128637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3-18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343" y="457200"/>
            <a:ext cx="2461728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D757-9A96-4DB8-A70F-CDC552FCD26A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23.18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229786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3-0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14400"/>
            <a:ext cx="6705600" cy="37458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D757-9A96-4DB8-A70F-CDC552FCD26A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23.1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79063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D757-9A96-4DB8-A70F-CDC552FCD26A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23.1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63880"/>
            <a:ext cx="548640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95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D757-9A96-4DB8-A70F-CDC552FCD26A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23.2</a:t>
            </a:r>
            <a:endParaRPr lang="en-US" sz="1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956" y="381000"/>
            <a:ext cx="3465978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26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23-0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4600"/>
            <a:ext cx="7772400" cy="11350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D757-9A96-4DB8-A70F-CDC552FCD26A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23.1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271726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23-0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62200"/>
            <a:ext cx="7772400" cy="11620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D757-9A96-4DB8-A70F-CDC552FCD26A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23.2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06688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23-0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7772400" cy="2911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D757-9A96-4DB8-A70F-CDC552FCD26A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23.3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022504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23-0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0"/>
            <a:ext cx="7772400" cy="1504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D757-9A96-4DB8-A70F-CDC552FCD26A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23.4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255156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23-0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2600"/>
            <a:ext cx="77724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D757-9A96-4DB8-A70F-CDC552FCD26A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23.5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4814762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23-06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33600"/>
            <a:ext cx="7772400" cy="15906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D757-9A96-4DB8-A70F-CDC552FCD26A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23.6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1823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3-0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7772400" cy="20637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D757-9A96-4DB8-A70F-CDC552FCD26A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23.2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804922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3-0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7772400" cy="33131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D757-9A96-4DB8-A70F-CDC552FCD26A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23.3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608205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3-0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098" y="533400"/>
            <a:ext cx="2897806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D757-9A96-4DB8-A70F-CDC552FCD26A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23.4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04560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3-0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09600"/>
            <a:ext cx="4267200" cy="4073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D757-9A96-4DB8-A70F-CDC552FCD26A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23.5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524811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3-06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85800"/>
            <a:ext cx="5943600" cy="39381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D757-9A96-4DB8-A70F-CDC552FCD26A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23.6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27394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3-07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33600"/>
            <a:ext cx="7772400" cy="1806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D757-9A96-4DB8-A70F-CDC552FCD26A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23.7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149775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23-08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14400"/>
            <a:ext cx="6553200" cy="36420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From Essentials of Medical Biochemistry: With Clinical Cases, Second Edition. Copyright © 2015 Elsevier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D757-9A96-4DB8-A70F-CDC552FCD26A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23.8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874164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682</Words>
  <Application>Microsoft Office PowerPoint</Application>
  <PresentationFormat>On-screen Show (4:3)</PresentationFormat>
  <Paragraphs>80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Reed Elsevier</dc:creator>
  <cp:lastModifiedBy>Reed Elsevier</cp:lastModifiedBy>
  <cp:revision>5</cp:revision>
  <dcterms:created xsi:type="dcterms:W3CDTF">2015-07-06T11:06:51Z</dcterms:created>
  <dcterms:modified xsi:type="dcterms:W3CDTF">2015-08-11T09:05:38Z</dcterms:modified>
</cp:coreProperties>
</file>