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4B880-E354-428B-82C7-2E06ABD97C01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C78C8-9E89-44BA-B4C6-30537B1B6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6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E431-8B29-44F8-8B70-45903E24C386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7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D61C-6713-4124-9935-0949CD4A7B3F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7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C16C-DF2E-4E07-9578-148AFD37253D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7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3257-65F8-4596-AB5C-E4BAF0576D18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A79E-34A3-411B-8E12-EDB48C3C3E5D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7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D520-119E-48EF-BCAE-FC9B21D73059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7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24F5-B945-4558-80F3-1076B87CC304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1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92C5-30BC-4905-AD33-518DB5515F12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82CA-96B7-42BF-AEAE-BF2295B05F0D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2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9C1-578C-4E3D-B78F-CEADAFA11AB3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2F1-42CB-4425-A100-36C28DDA4323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0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E1A25-1E87-4172-AD47-6A9D679A7CE7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7137E7-696E-4B4A-9E1E-399126E65A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4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24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Regulation of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14449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4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772400" cy="2678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24.9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9833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4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6096000" cy="40789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24.10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8442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4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609600"/>
            <a:ext cx="4876800" cy="43371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24.11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3863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24.1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44" y="609600"/>
            <a:ext cx="64022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71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24.2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4" y="1371600"/>
            <a:ext cx="779579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6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24.3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4" y="1441704"/>
            <a:ext cx="7390414" cy="31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3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00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772400" cy="214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24.4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6586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4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2" y="960064"/>
            <a:ext cx="4876798" cy="38996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24.1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1640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4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858000" cy="31264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24.2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5112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4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772400" cy="348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24.3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5911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4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162800" cy="35199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24.4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5597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4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6248400" cy="36538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24.5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6501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4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7772400" cy="1890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24.6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9616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4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858000" cy="3871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24.7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9433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4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685800"/>
            <a:ext cx="5181600" cy="42943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37E7-696E-4B4A-9E1E-399126E65AB4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24.8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16563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396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5</cp:revision>
  <dcterms:created xsi:type="dcterms:W3CDTF">2015-07-06T11:07:28Z</dcterms:created>
  <dcterms:modified xsi:type="dcterms:W3CDTF">2015-08-11T09:08:23Z</dcterms:modified>
</cp:coreProperties>
</file>