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8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91ED1-9564-45EF-9983-74349498E0CA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E3A9A-D12B-41EF-BDB5-516BAAE5C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6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2C18-6E47-478B-AC83-8BD6A1362B4D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7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4D31-4F3F-403A-BF2F-04C5F6A02950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1FA7-CF22-4486-B852-ECC29963A82F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2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E4A9-FA79-41F9-90C1-8A13F44CAEDE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8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4051-1BAB-4269-976E-A03CCD80FE57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7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774-27A4-47F0-AD63-C9FBB147FE66}" type="datetime1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4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E323-145B-48DB-8E06-91D3CA6D9BC4}" type="datetime1">
              <a:rPr lang="en-US" smtClean="0"/>
              <a:t>9/18/2015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1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F276-B99F-4260-B140-02B2224144E6}" type="datetime1">
              <a:rPr lang="en-US" smtClean="0"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6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3231-1DB8-4126-A5CA-4597F768B3C1}" type="datetime1">
              <a:rPr lang="en-US" smtClean="0"/>
              <a:t>9/18/2015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4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97EA-480F-4246-BD74-44FB782AD140}" type="datetime1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5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D845-F317-4F8F-827E-B5B6B52C5DF7}" type="datetime1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3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A21B9-49E7-40B0-8F80-7553EF35C893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0" y="6356350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From Essentials of Medical Biochemistry: With Clinical Cases, Second Edition. Copyright © 2015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EDDC23-C9F6-4770-97DC-13E2C3C891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71248" y="1905000"/>
            <a:ext cx="27238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0000"/>
                </a:solidFill>
              </a:rPr>
              <a:t>Chapter 25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" y="3200400"/>
            <a:ext cx="906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Nucleotide Metabolism</a:t>
            </a:r>
          </a:p>
        </p:txBody>
      </p:sp>
    </p:spTree>
    <p:extLst>
      <p:ext uri="{BB962C8B-B14F-4D97-AF65-F5344CB8AC3E}">
        <p14:creationId xmlns:p14="http://schemas.microsoft.com/office/powerpoint/2010/main" val="2323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5-09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2" y="533400"/>
            <a:ext cx="3480418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</a:t>
            </a:r>
            <a:r>
              <a:rPr lang="en-US" altLang="en-US" sz="1200" b="1" dirty="0" smtClean="0"/>
              <a:t>25.9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978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5-10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23" y="441758"/>
            <a:ext cx="5861754" cy="42064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</a:t>
            </a:r>
            <a:r>
              <a:rPr lang="en-US" altLang="en-US" sz="1200" b="1" dirty="0" smtClean="0"/>
              <a:t>25.10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2209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5-1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300" y="609600"/>
            <a:ext cx="2747403" cy="42426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</a:t>
            </a:r>
            <a:r>
              <a:rPr lang="en-US" altLang="en-US" sz="1200" b="1" dirty="0" smtClean="0"/>
              <a:t>25.11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8577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5-1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409" y="762000"/>
            <a:ext cx="3903595" cy="41523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</a:t>
            </a:r>
            <a:r>
              <a:rPr lang="en-US" altLang="en-US" sz="1200" b="1" dirty="0" smtClean="0"/>
              <a:t>25.12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8655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5-1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05" y="609600"/>
            <a:ext cx="3521790" cy="44518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</a:t>
            </a:r>
            <a:r>
              <a:rPr lang="en-US" altLang="en-US" sz="1200" b="1" dirty="0" smtClean="0"/>
              <a:t>25.13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4126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5-1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787" y="691518"/>
            <a:ext cx="5882426" cy="40681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</a:t>
            </a:r>
            <a:r>
              <a:rPr lang="en-US" altLang="en-US" sz="1200" b="1" dirty="0" smtClean="0"/>
              <a:t>25.14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621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5-1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71" y="853474"/>
            <a:ext cx="6497859" cy="35661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</a:t>
            </a:r>
            <a:r>
              <a:rPr lang="en-US" altLang="en-US" sz="1200" b="1" dirty="0" smtClean="0"/>
              <a:t>25.15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050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5-1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244" y="1066800"/>
            <a:ext cx="5541512" cy="33423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</a:t>
            </a:r>
            <a:r>
              <a:rPr lang="en-US" altLang="en-US" sz="1200" b="1" dirty="0" smtClean="0"/>
              <a:t>25.16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874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5-1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23" y="1143000"/>
            <a:ext cx="5220355" cy="35911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</a:t>
            </a:r>
            <a:r>
              <a:rPr lang="en-US" altLang="en-US" sz="1200" b="1" dirty="0" smtClean="0"/>
              <a:t>25.17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78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5-18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562" y="762000"/>
            <a:ext cx="4576877" cy="37218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</a:t>
            </a:r>
            <a:r>
              <a:rPr lang="en-US" altLang="en-US" sz="1200" b="1" dirty="0" smtClean="0"/>
              <a:t>25.18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9797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5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05603"/>
            <a:ext cx="6248400" cy="34317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25.1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585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5-19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87" y="609600"/>
            <a:ext cx="3940826" cy="43209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</a:t>
            </a:r>
            <a:r>
              <a:rPr lang="en-US" altLang="en-US" sz="1200" b="1" dirty="0" smtClean="0"/>
              <a:t>25.19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0656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5-20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752" y="472806"/>
            <a:ext cx="4112497" cy="46325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</a:t>
            </a:r>
            <a:r>
              <a:rPr lang="en-US" altLang="en-US" sz="1200" b="1" dirty="0" smtClean="0"/>
              <a:t>25.20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899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25.1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14" y="618744"/>
            <a:ext cx="6677486" cy="395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25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7772400" cy="1793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25.1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814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25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6400800" cy="35272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25.2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00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25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90600"/>
            <a:ext cx="5943600" cy="31320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25.3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71266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25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6248400" cy="34981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25.4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39920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25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90600"/>
            <a:ext cx="5791200" cy="36384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25.5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07675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25-0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10" y="609600"/>
            <a:ext cx="314078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25.6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40669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25-0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38" y="609600"/>
            <a:ext cx="3289124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25.7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0221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5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08" y="457200"/>
            <a:ext cx="1618986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25.2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3498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25-08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38200"/>
            <a:ext cx="5638800" cy="34505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25.8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020241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25-09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355" y="228600"/>
            <a:ext cx="153529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25.9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92938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25-10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82523"/>
            <a:ext cx="5029200" cy="42186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25.10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11322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5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014" y="698284"/>
            <a:ext cx="4946386" cy="38737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25.3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6699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5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84" y="609600"/>
            <a:ext cx="3070446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25.4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9581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5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0"/>
            <a:ext cx="7162800" cy="37920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25.5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178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</a:t>
            </a:r>
            <a:r>
              <a:rPr lang="en-US" altLang="en-US" sz="1200" b="1" dirty="0" smtClean="0"/>
              <a:t>25.6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692" y="457200"/>
            <a:ext cx="5207508" cy="427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8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5-0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6096000" cy="36157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</a:t>
            </a:r>
            <a:r>
              <a:rPr lang="en-US" altLang="en-US" sz="1200" b="1" dirty="0" smtClean="0"/>
              <a:t>25.7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101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5-08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98" y="533400"/>
            <a:ext cx="3140606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C23-C9F6-4770-97DC-13E2C3C8911B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</a:t>
            </a:r>
            <a:r>
              <a:rPr lang="en-US" altLang="en-US" sz="1200" b="1" dirty="0" smtClean="0"/>
              <a:t>25.8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7529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810</Words>
  <Application>Microsoft Office PowerPoint</Application>
  <PresentationFormat>On-screen Show (4:3)</PresentationFormat>
  <Paragraphs>95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Reed Elsevier</dc:creator>
  <cp:lastModifiedBy>Reed Elsevier</cp:lastModifiedBy>
  <cp:revision>7</cp:revision>
  <dcterms:created xsi:type="dcterms:W3CDTF">2015-07-06T11:07:59Z</dcterms:created>
  <dcterms:modified xsi:type="dcterms:W3CDTF">2015-09-18T11:13:18Z</dcterms:modified>
</cp:coreProperties>
</file>