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1344-40AC-4C1E-8B57-8E82F65D7DC9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FFD9-425E-4262-A899-5AEDACF5C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F4AF-5AF7-4AA7-B3FC-23D51E5BC69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3622-7D3F-4424-B53B-22B0D203A17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5F4A-1617-4149-8DD0-E3622F4A927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8F50-0784-46CF-9305-71F92193850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86A-EB1F-4962-A451-634B129F628B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592B-0E70-4CCF-A22D-F5A867DE392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9CE4-1FC9-4107-A337-2843CDC06A0E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6ACC-A97D-4A70-8317-3B0D78705F46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335F-CCA8-4525-9A89-F9529F399110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8D5F-9271-4A25-9DA1-F8B623DDD798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D84D-8746-4646-9FB4-A5374716021A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B753-67CF-428A-82EA-5911561AE17B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641CCE-763B-454F-9E7D-08DD25923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30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en-US" sz="4000" dirty="0"/>
              <a:t>Endocrine Metabolism III</a:t>
            </a:r>
            <a:r>
              <a:rPr lang="nb-NO" altLang="en-US" sz="4000" dirty="0" smtClean="0"/>
              <a:t>:</a:t>
            </a:r>
            <a:br>
              <a:rPr lang="nb-NO" altLang="en-US" sz="4000" dirty="0" smtClean="0"/>
            </a:br>
            <a:r>
              <a:rPr lang="nb-NO" altLang="en-US" sz="4000" dirty="0" smtClean="0"/>
              <a:t> </a:t>
            </a:r>
            <a:r>
              <a:rPr lang="nb-NO" altLang="en-US" sz="4000" dirty="0"/>
              <a:t>Adrenal Glands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148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77" y="609600"/>
            <a:ext cx="335946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884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4" y="498562"/>
            <a:ext cx="3201986" cy="4489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2556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589537"/>
            <a:ext cx="3047998" cy="44597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2357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36" y="685800"/>
            <a:ext cx="4463742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8074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34" y="609600"/>
            <a:ext cx="4889546" cy="4173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8487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41" y="457200"/>
            <a:ext cx="463153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5819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4" y="714400"/>
            <a:ext cx="4573586" cy="45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UnFig30.5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8104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685800"/>
            <a:ext cx="4725988" cy="4033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675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30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685800"/>
            <a:ext cx="5334000" cy="4124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30.7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147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0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30374"/>
            <a:ext cx="5486400" cy="35455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30.1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51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0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529691"/>
            <a:ext cx="4267198" cy="4274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30.2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6358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0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4" y="852723"/>
            <a:ext cx="5183186" cy="37847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8736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0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97" y="381000"/>
            <a:ext cx="479822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30.4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7011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0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588940"/>
            <a:ext cx="4876798" cy="4215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30.2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0148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0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0" y="924452"/>
            <a:ext cx="7956300" cy="334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8329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30.1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84164"/>
            <a:ext cx="6977682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CCE-763B-454F-9E7D-08DD259236A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30.2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8092"/>
            <a:ext cx="3505200" cy="49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6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447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2015-07-06T11:11:11Z</dcterms:created>
  <dcterms:modified xsi:type="dcterms:W3CDTF">2015-08-11T09:30:38Z</dcterms:modified>
</cp:coreProperties>
</file>