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1D886-EEFD-4DD9-9C70-985B99E1B23D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44A0B-4865-45B6-89E5-C0F40D99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8393-8132-4E6D-BB11-B3C3AD85C700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2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7C11-605D-4568-814C-8F2E2AC66192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CCD7-236E-4105-8EBE-13D5B5319303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5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994C-A9A4-45E9-A55B-3505158CD803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C845-E003-4063-9D18-BA249EC1D0DD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7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B920-2FB4-415B-B11B-666156618A39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830F-B83F-4CF4-8F4A-95243913FBC1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1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F06-3D72-4752-9A69-A5971A74C225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6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BE7E-744C-4AA7-96A0-6BCED8F0D431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3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CAF3-69FA-47A0-B724-34BD9EB7BD9A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9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B1C6-3F55-45D5-A2BC-C3C32A9214D1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9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7CD0-4417-42DF-B804-07AB834B09A1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D9A624-95EB-48E4-BF16-C898086173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33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Immunology</a:t>
            </a:r>
          </a:p>
        </p:txBody>
      </p:sp>
    </p:spTree>
    <p:extLst>
      <p:ext uri="{BB962C8B-B14F-4D97-AF65-F5344CB8AC3E}">
        <p14:creationId xmlns:p14="http://schemas.microsoft.com/office/powerpoint/2010/main" val="217262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549466"/>
            <a:ext cx="5915024" cy="43273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7857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3" y="609600"/>
            <a:ext cx="5030788" cy="4202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5630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609600"/>
            <a:ext cx="5183188" cy="42498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8428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858000" cy="23392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7195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09600"/>
            <a:ext cx="5791200" cy="4109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5639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3" y="838200"/>
            <a:ext cx="5640388" cy="40283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8412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1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3" y="762000"/>
            <a:ext cx="4116388" cy="43201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6274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1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0" y="609038"/>
            <a:ext cx="7050840" cy="3810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33.16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00588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1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705600" cy="33295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33.17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6415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1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12" y="533400"/>
            <a:ext cx="2971976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33.18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7606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12" y="923364"/>
            <a:ext cx="6663176" cy="33438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1103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1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72" y="381000"/>
            <a:ext cx="3371058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33.19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2730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2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638800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33.20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60502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2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3" y="609600"/>
            <a:ext cx="5945188" cy="4211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33.21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41949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2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4" y="726255"/>
            <a:ext cx="5487986" cy="420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33.22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40377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2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6400800" cy="3688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33.23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53833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2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609600"/>
            <a:ext cx="4724400" cy="4285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33.24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11771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2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3" y="533400"/>
            <a:ext cx="6249988" cy="44600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33.25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1771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2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2" y="381000"/>
            <a:ext cx="135599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33.26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77211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33.1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5800"/>
            <a:ext cx="4419600" cy="421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8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33.2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04" y="285504"/>
            <a:ext cx="2992142" cy="48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3400"/>
            <a:ext cx="4114800" cy="4340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77107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33.3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54" y="541472"/>
            <a:ext cx="3846894" cy="46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43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33.4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7" y="1295400"/>
            <a:ext cx="7110002" cy="29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43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33.5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41" y="205963"/>
            <a:ext cx="3888468" cy="509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60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00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705600" cy="2911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33.6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0458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248400" cy="39473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1992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533400"/>
            <a:ext cx="4419600" cy="44950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9094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400800" cy="42109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0804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7010400" cy="345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5783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858000" cy="30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7644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3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762000"/>
            <a:ext cx="5486398" cy="41381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624-95EB-48E4-BF16-C8980861730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33.8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5983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835</Words>
  <Application>Microsoft Office PowerPoint</Application>
  <PresentationFormat>On-screen Show (4:3)</PresentationFormat>
  <Paragraphs>98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2015-07-06T11:12:43Z</dcterms:created>
  <dcterms:modified xsi:type="dcterms:W3CDTF">2015-08-11T09:33:29Z</dcterms:modified>
</cp:coreProperties>
</file>