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C68A-E811-4F31-8D0C-97CA61C170E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1449-4154-4E42-BA1C-CF6A5F75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5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D631-ED32-436E-A651-4B71FAA5C016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27D1-F661-48AB-BAD2-7EF299BE8870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8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D28F-3C8C-4966-8DEA-E37F498655AC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007-C52C-41C7-A72A-4F53228804A5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C454-2E63-46DF-A232-D998383167EC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DF7A-F83F-4066-8A16-A3A177F6460B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EDB2-40CD-44DF-95F4-F6F20EA13C49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A6BF-56DB-4A3C-898B-29CCD219947E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DE66-D1D3-4A05-AC2C-CE477D7914B3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7E20-014E-4B09-948F-C0D6271A0FB5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E549-706D-4681-9496-7E596331BE85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000F9-2FE3-4C1A-98F2-AF908A6848F9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1E22A8-352C-4424-8DD2-6718EFC68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8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34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Biochemistry of Hemostasis</a:t>
            </a:r>
          </a:p>
        </p:txBody>
      </p:sp>
    </p:spTree>
    <p:extLst>
      <p:ext uri="{BB962C8B-B14F-4D97-AF65-F5344CB8AC3E}">
        <p14:creationId xmlns:p14="http://schemas.microsoft.com/office/powerpoint/2010/main" val="182580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705600" cy="4140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7682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0910"/>
            <a:ext cx="6096000" cy="419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594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3" y="609600"/>
            <a:ext cx="5487988" cy="44200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8732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5486400" cy="42248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7618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58" y="405490"/>
            <a:ext cx="5713898" cy="4395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0933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3" y="457200"/>
            <a:ext cx="5792788" cy="4317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0594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5260"/>
            <a:ext cx="5943600" cy="3488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74729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34.1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0"/>
            <a:ext cx="5181600" cy="42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34.2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8" y="387886"/>
            <a:ext cx="3962402" cy="49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34.3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54" y="228600"/>
            <a:ext cx="224069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9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3" y="609600"/>
            <a:ext cx="5335588" cy="3990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630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00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553200" cy="3846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34.4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2024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02a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3" y="609600"/>
            <a:ext cx="5487988" cy="4151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3486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02b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2" y="726074"/>
            <a:ext cx="5333998" cy="40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441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33400"/>
            <a:ext cx="6096000" cy="4409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0940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07091"/>
            <a:ext cx="5638800" cy="36071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4237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5943600" cy="389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5222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7010400" cy="34651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9508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4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457200"/>
            <a:ext cx="600075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22A8-352C-4424-8DD2-6718EFC685BB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34.8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5109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499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7</cp:revision>
  <dcterms:created xsi:type="dcterms:W3CDTF">2015-07-06T11:13:17Z</dcterms:created>
  <dcterms:modified xsi:type="dcterms:W3CDTF">2015-08-11T10:52:34Z</dcterms:modified>
</cp:coreProperties>
</file>