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F170A-2014-46D9-AB7E-A7570073A5A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3340-68C1-47EE-BB9B-FE283B1EF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C13-24A0-4B55-B616-90430017CDA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7E9-167F-4FE1-BEE5-F86E8C9D7F24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DF40-1C35-4705-8EDD-635B9A535BD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3EC5-DA06-456C-A696-262BA21D1405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F5D-CDF5-4E21-92EA-5EDD075EE9C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C7B7-07B1-48CB-99D1-B46A6A8F3270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4D8C-017C-4FB2-B698-327A6798F661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6CDE-FB56-4702-B57A-19FBA2433D47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F7F1-329B-423C-A119-E188D53F7680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2D83-5509-4D66-A2AA-A840F34FFF0D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AEFC-2B61-458F-9872-EB1B556F6180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5E72-D95C-442C-9C9A-49EAB439A29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4F58DF-E884-4D72-A1AC-DDB63592D5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35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Mineral Metabolism</a:t>
            </a:r>
          </a:p>
        </p:txBody>
      </p:sp>
    </p:spTree>
    <p:extLst>
      <p:ext uri="{BB962C8B-B14F-4D97-AF65-F5344CB8AC3E}">
        <p14:creationId xmlns:p14="http://schemas.microsoft.com/office/powerpoint/2010/main" val="324203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35.4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64" y="685800"/>
            <a:ext cx="5334000" cy="42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35.5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" y="1905000"/>
            <a:ext cx="7168820" cy="1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9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5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3704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35.1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6093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5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28" y="533400"/>
            <a:ext cx="3945158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35.2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6426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5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791200" cy="3968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35.3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6710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5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310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35.4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1822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5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609600"/>
            <a:ext cx="5334000" cy="4374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35.5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1802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35.1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64" y="408859"/>
            <a:ext cx="3412836" cy="45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/>
              <a:t>Table </a:t>
            </a:r>
            <a:r>
              <a:rPr lang="en-US" altLang="en-US" sz="1200" b="1" dirty="0" smtClean="0"/>
              <a:t>35.2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94638"/>
            <a:ext cx="6705600" cy="32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58DF-E884-4D72-A1AC-DDB63592D5F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</a:t>
            </a:r>
            <a:r>
              <a:rPr lang="en-US" altLang="en-US" sz="1200" b="1" dirty="0" smtClean="0"/>
              <a:t>35.3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6" y="1375845"/>
            <a:ext cx="6935954" cy="27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9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264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2015-07-06T11:13:45Z</dcterms:created>
  <dcterms:modified xsi:type="dcterms:W3CDTF">2015-08-11T10:51:44Z</dcterms:modified>
</cp:coreProperties>
</file>