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4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697C33ED-CF04-4C49-A27B-7DC92D19175B}" type="datetimeFigureOut">
              <a:rPr lang="en-US" smtClean="0"/>
              <a:pPr/>
              <a:t>1/23/2015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52D645F6-BC41-4C8F-A19A-C2F674E01F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584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645F6-BC41-4C8F-A19A-C2F674E01FE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044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7FD50-1B23-4D24-9BD7-E5DCBA731E40}" type="datetime1">
              <a:rPr lang="en-US" smtClean="0"/>
              <a:t>1/23/2015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2015 Elsevier Inc. All rights reserved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33B70-219C-4459-A6EE-8DF2DDAB37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860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945AC-958D-4360-96B7-023173078131}" type="datetime1">
              <a:rPr lang="en-US" smtClean="0"/>
              <a:t>1/23/2015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2015 Elsevier Inc. All rights reserved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33B70-219C-4459-A6EE-8DF2DDAB37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07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081BA-6AC0-4327-A260-A49692686FBE}" type="datetime1">
              <a:rPr lang="en-US" smtClean="0"/>
              <a:t>1/23/2015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2015 Elsevier Inc. All rights reserved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33B70-219C-4459-A6EE-8DF2DDAB37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932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CFA1F-E6D0-4B5C-ACDC-CE3D88BBFEB2}" type="datetime1">
              <a:rPr lang="en-US" smtClean="0"/>
              <a:t>1/23/2015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2015 Elsevier Inc. All rights reserved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33B70-219C-4459-A6EE-8DF2DDAB37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177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EFBFA-4BEE-46DE-8362-C01329563BE7}" type="datetime1">
              <a:rPr lang="en-US" smtClean="0"/>
              <a:t>1/23/2015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2015 Elsevier Inc. All rights reserved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33B70-219C-4459-A6EE-8DF2DDAB37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800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94405-1123-4B1D-A1AD-6AE62A1EEABB}" type="datetime1">
              <a:rPr lang="en-US" smtClean="0"/>
              <a:t>1/23/2015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2015 Elsevier Inc. All rights reserved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33B70-219C-4459-A6EE-8DF2DDAB37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486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1CFF7-531C-4C62-84E7-56D6697275EA}" type="datetime1">
              <a:rPr lang="en-US" smtClean="0"/>
              <a:t>1/23/2015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2015 Elsevier Inc. All rights reserved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33B70-219C-4459-A6EE-8DF2DDAB37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055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51FDE-6982-4548-9123-63B817C69C43}" type="datetime1">
              <a:rPr lang="en-US" smtClean="0"/>
              <a:t>1/23/2015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2015 Elsevier Inc. All rights reserved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33B70-219C-4459-A6EE-8DF2DDAB37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353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D21D3-E06F-448D-A0BF-82966CF4005E}" type="datetime1">
              <a:rPr lang="en-US" smtClean="0"/>
              <a:t>1/23/2015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2015 Elsevier Inc. All rights reserved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33B70-219C-4459-A6EE-8DF2DDAB37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851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19E96-0404-4EE8-96A8-EED9689FDB62}" type="datetime1">
              <a:rPr lang="en-US" smtClean="0"/>
              <a:t>1/23/2015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2015 Elsevier Inc. All rights reserved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33B70-219C-4459-A6EE-8DF2DDAB37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018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2E13B-0298-4742-AE91-832D9FD121C1}" type="datetime1">
              <a:rPr lang="en-US" smtClean="0"/>
              <a:t>1/23/2015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2015 Elsevier Inc. All rights reserved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33B70-219C-4459-A6EE-8DF2DDAB37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985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24DB6F4-BE60-45A3-9ADA-DDBF968D92D6}" type="datetime1">
              <a:rPr lang="en-US" smtClean="0"/>
              <a:pPr/>
              <a:t>1/23/2015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Copyright © 2015 Elsevier Inc. All rights reserved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D0433B70-219C-4459-A6EE-8DF2DDAB37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46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362200"/>
            <a:ext cx="8229600" cy="1143000"/>
          </a:xfrm>
        </p:spPr>
        <p:txBody>
          <a:bodyPr/>
          <a:lstStyle/>
          <a:p>
            <a:r>
              <a:rPr lang="en-US" dirty="0" err="1" smtClean="0"/>
              <a:t>AppendixE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566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00-05p1-97801241711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471" y="762000"/>
            <a:ext cx="4039729" cy="5181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743200" y="6248400"/>
            <a:ext cx="3734928" cy="3651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Copyright © 2015 Elsevier Inc. All rights reserved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33B70-219C-4459-A6EE-8DF2DDAB378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420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00-05p2-97801241711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149" y="914400"/>
            <a:ext cx="3966051" cy="4800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743200" y="6248400"/>
            <a:ext cx="36576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Copyright © 2015 Elsevier Inc. All rights reserved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33B70-219C-4459-A6EE-8DF2DDAB378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099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00-05p3-97801241711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862" y="762000"/>
            <a:ext cx="3638938" cy="4648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5052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Copyright © 2015 Elsevier Inc. All rights reserved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33B70-219C-4459-A6EE-8DF2DDAB378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470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00-05p4-97801241711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838200"/>
            <a:ext cx="4724400" cy="5181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743200" y="6248400"/>
            <a:ext cx="35814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Copyright © 2015 Elsevier Inc. All rights reserved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33B70-219C-4459-A6EE-8DF2DDAB378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858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00-05p5-97801241711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33400"/>
            <a:ext cx="4495800" cy="533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9624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Copyright © 2015 Elsevier Inc. All rights reserved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33B70-219C-4459-A6EE-8DF2DDAB378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00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00-05p6-97801241711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609600"/>
            <a:ext cx="4038600" cy="5105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19400" y="6096000"/>
            <a:ext cx="35052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Copyright © 2015 Elsevier Inc. All rights reserved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33B70-219C-4459-A6EE-8DF2DDAB378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9841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00-05p7-97801241711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430" y="685800"/>
            <a:ext cx="3315970" cy="4800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19400" y="6172200"/>
            <a:ext cx="35052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Copyright © 2015 Elsevier Inc. All rights reserved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33B70-219C-4459-A6EE-8DF2DDAB378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5954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00-05p8-97801241711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591177"/>
            <a:ext cx="3505200" cy="520002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743200" y="6096000"/>
            <a:ext cx="36576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Copyright © 2015 Elsevier Inc. All rights reserved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33B70-219C-4459-A6EE-8DF2DDAB378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5177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00-05p9-97801241711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609600"/>
            <a:ext cx="3823547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743200" y="6019800"/>
            <a:ext cx="35814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Copyright © 2015 Elsevier Inc. All rights reserved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33B70-219C-4459-A6EE-8DF2DDAB378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1180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00-05p10-97801241711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609600"/>
            <a:ext cx="3597980" cy="472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743200" y="5943600"/>
            <a:ext cx="359798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Copyright © 2015 Elsevier Inc. All rights reserved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33B70-219C-4459-A6EE-8DF2DDAB378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17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m04-978012417113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808" y="533400"/>
            <a:ext cx="4876800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19400" y="6019800"/>
            <a:ext cx="35814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Copyright © 2015 Elsevier Inc. All rights reserved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33B70-219C-4459-A6EE-8DF2DDAB378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1725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00-06p1-97801241711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533400"/>
            <a:ext cx="5181600" cy="5029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667000" y="6019800"/>
            <a:ext cx="37338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Copyright © 2015 Elsevier Inc. All rights reserved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33B70-219C-4459-A6EE-8DF2DDAB378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3309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00-06p2-97801241711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609600"/>
            <a:ext cx="4191000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743200" y="6019800"/>
            <a:ext cx="36576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Copyright © 2015 Elsevier Inc. All rights reserved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33B70-219C-4459-A6EE-8DF2DDAB378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8183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00-06p3-97801241711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457200"/>
            <a:ext cx="3733800" cy="533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19400" y="6248400"/>
            <a:ext cx="35052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Copyright © 2015 Elsevier Inc. All rights reserved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33B70-219C-4459-A6EE-8DF2DDAB378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3246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00-06p4-97801241711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525" y="304800"/>
            <a:ext cx="4003675" cy="55455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667000" y="6172200"/>
            <a:ext cx="38862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Copyright © 2015 Elsevier Inc. All rights reserved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33B70-219C-4459-A6EE-8DF2DDAB378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5639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00-06p5-97801241711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0" y="691198"/>
            <a:ext cx="5511800" cy="483275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743200" y="6096000"/>
            <a:ext cx="36576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Copyright © 2015 Elsevier Inc. All rights reserved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33B70-219C-4459-A6EE-8DF2DDAB378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2635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00-07p1-97801241711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869516"/>
            <a:ext cx="4143374" cy="454068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667000" y="6019800"/>
            <a:ext cx="37338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Copyright © 2015 Elsevier Inc. All rights reserved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33B70-219C-4459-A6EE-8DF2DDAB378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9245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00-07p2-97801241711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67" y="533400"/>
            <a:ext cx="4016833" cy="472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19400" y="5867400"/>
            <a:ext cx="35814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Copyright © 2015 Elsevier Inc. All rights reserved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33B70-219C-4459-A6EE-8DF2DDAB378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4660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00-07p3-97801241711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267" y="609600"/>
            <a:ext cx="3674533" cy="472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19400" y="5943600"/>
            <a:ext cx="35814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Copyright © 2015 Elsevier Inc. All rights reserved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33B70-219C-4459-A6EE-8DF2DDAB378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4531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00-07p4-97801241711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501" y="685800"/>
            <a:ext cx="4027699" cy="4343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667000" y="5943600"/>
            <a:ext cx="38100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Copyright © 2015 Elsevier Inc. All rights reserved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33B70-219C-4459-A6EE-8DF2DDAB378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843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00-07p5-97801241711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117" y="457200"/>
            <a:ext cx="4139283" cy="5181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19400" y="6096000"/>
            <a:ext cx="35052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Copyright © 2015 Elsevier Inc. All rights reserved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33B70-219C-4459-A6EE-8DF2DDAB378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74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00-01p1-97801241711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848627"/>
            <a:ext cx="4059238" cy="465266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19400" y="6096000"/>
            <a:ext cx="3429000" cy="365125"/>
          </a:xfrm>
        </p:spPr>
        <p:txBody>
          <a:bodyPr/>
          <a:lstStyle/>
          <a:p>
            <a:r>
              <a:rPr lang="en-US" sz="1100" dirty="0" smtClean="0">
                <a:solidFill>
                  <a:schemeClr val="tx1"/>
                </a:solidFill>
              </a:rPr>
              <a:t>Copyright © 2015 Elsevier Inc. All rights reserved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33B70-219C-4459-A6EE-8DF2DDAB378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2329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00-07p6-97801241711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621" y="533400"/>
            <a:ext cx="4554379" cy="471707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743200" y="6035675"/>
            <a:ext cx="37338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Copyright © 2015 Elsevier Inc. All rights reserved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33B70-219C-4459-A6EE-8DF2DDAB378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7974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00-07p7-97801241711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263" y="609600"/>
            <a:ext cx="4453537" cy="5181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90800" y="6188075"/>
            <a:ext cx="38862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Copyright © 2015 Elsevier Inc. All rights reserved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33B70-219C-4459-A6EE-8DF2DDAB378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5172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00-07p8-97801241711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932" y="533400"/>
            <a:ext cx="3562668" cy="4800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743200" y="6019800"/>
            <a:ext cx="36576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Copyright © 2015 Elsevier Inc. All rights reserved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33B70-219C-4459-A6EE-8DF2DDAB378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3849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00-08p1-97801241711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533400"/>
            <a:ext cx="3706248" cy="472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19400" y="5867400"/>
            <a:ext cx="35052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Copyright © 2015 Elsevier Inc. All rights reserved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33B70-219C-4459-A6EE-8DF2DDAB378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8498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00-08p2-97801241711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33400"/>
            <a:ext cx="4525043" cy="5181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Copyright © 2015 Elsevier Inc. All rights reserved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33B70-219C-4459-A6EE-8DF2DDAB378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5380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00-08p3-97801241711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003" y="457200"/>
            <a:ext cx="4032197" cy="5257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743200" y="5943600"/>
            <a:ext cx="36576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Copyright © 2015 Elsevier Inc. All rights reserved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33B70-219C-4459-A6EE-8DF2DDAB378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0493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00-08p4-97801241711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720" y="457200"/>
            <a:ext cx="3891280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743200" y="6035675"/>
            <a:ext cx="37338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Copyright © 2015 Elsevier Inc. All rights reserved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33B70-219C-4459-A6EE-8DF2DDAB378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2996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00-08p5-97801241711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710" y="609600"/>
            <a:ext cx="3883290" cy="495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667000" y="6035675"/>
            <a:ext cx="38100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Copyright © 2015 Elsevier Inc. All rights reserved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33B70-219C-4459-A6EE-8DF2DDAB378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911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00-08p6-97801241711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304800"/>
            <a:ext cx="3773224" cy="495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667000" y="6096000"/>
            <a:ext cx="38100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Copyright © 2015 Elsevier Inc. All rights reserved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33B70-219C-4459-A6EE-8DF2DDAB378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517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00-09p1-97801241711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248" y="838200"/>
            <a:ext cx="5451952" cy="4648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19400" y="6096000"/>
            <a:ext cx="35052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Copyright © 2015 Elsevier Inc. All rights reserved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33B70-219C-4459-A6EE-8DF2DDAB378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294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00-01p2-97801241711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838200"/>
            <a:ext cx="3184524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6576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Copyright © 2015 Elsevier Inc. All rights reserved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33B70-219C-4459-A6EE-8DF2DDAB378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8274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00-09p2-97801241711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457200"/>
            <a:ext cx="5881687" cy="488538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667000" y="6172200"/>
            <a:ext cx="38100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Copyright © 2015 Elsevier Inc. All rights reserved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33B70-219C-4459-A6EE-8DF2DDAB378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9659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00-09p3-97801241711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151" y="609600"/>
            <a:ext cx="6472449" cy="5257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19400" y="6248400"/>
            <a:ext cx="35052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Copyright © 2015 Elsevier Inc. All rights reserved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33B70-219C-4459-A6EE-8DF2DDAB378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0650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00-10-97801241711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059" y="457200"/>
            <a:ext cx="3582741" cy="441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743200" y="6019800"/>
            <a:ext cx="36576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Copyright © 2015 Elsevier Inc. All rights reserved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33B70-219C-4459-A6EE-8DF2DDAB378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222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00-01p3-97801241711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592" y="914400"/>
            <a:ext cx="6830008" cy="4648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743200" y="6188075"/>
            <a:ext cx="37338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Copyright © 2015 Elsevier Inc. All rights reserved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33B70-219C-4459-A6EE-8DF2DDAB378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581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00-02p1-97801241711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419" y="1143000"/>
            <a:ext cx="6120581" cy="42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769009" y="6096000"/>
            <a:ext cx="35814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Copyright © 2015 Elsevier Inc. All rights reserved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33B70-219C-4459-A6EE-8DF2DDAB378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438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00-02p2-97801241711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963" y="1295400"/>
            <a:ext cx="6565837" cy="3505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743200" y="6172200"/>
            <a:ext cx="37338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Copyright © 2015 Elsevier Inc. All rights reserved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33B70-219C-4459-A6EE-8DF2DDAB378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358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00-03-97801241711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914400"/>
            <a:ext cx="4800600" cy="461472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19400" y="6096000"/>
            <a:ext cx="3505200" cy="47307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Copyright © 2015 Elsevier Inc. All rights reserved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33B70-219C-4459-A6EE-8DF2DDAB378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777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00-04-97801241711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838200"/>
            <a:ext cx="4173855" cy="4800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760345" y="6172200"/>
            <a:ext cx="3564255" cy="39687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Copyright © 2015 Elsevier Inc. All rights reserved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33B70-219C-4459-A6EE-8DF2DDAB378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3483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412</Words>
  <Application>Microsoft Office PowerPoint</Application>
  <PresentationFormat>On-screen Show (4:3)</PresentationFormat>
  <Paragraphs>84</Paragraphs>
  <Slides>42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AppendixE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Reed Elsevier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Reed Elsevier</dc:creator>
  <cp:lastModifiedBy>Reed Elsevier</cp:lastModifiedBy>
  <cp:revision>18</cp:revision>
  <dcterms:created xsi:type="dcterms:W3CDTF">2015-01-23T09:46:13Z</dcterms:created>
  <dcterms:modified xsi:type="dcterms:W3CDTF">2015-01-23T10:20:26Z</dcterms:modified>
</cp:coreProperties>
</file>