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photoAlbum layout="1picTitle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CB689D-11D5-431E-8324-AF8412F172D4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09750A-5413-43BA-BEB1-F0D4D9133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316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09F6-3AFE-419C-8074-12A8146BF1FB}" type="datetime1">
              <a:rPr lang="en-IN" smtClean="0"/>
              <a:t>22-05-2015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2016 Elsevier Ltd. All rights reserved.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390D-67BD-4C43-8D02-83A185561E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196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624A-D7ED-4E3C-8EAF-10585A894ED6}" type="datetime1">
              <a:rPr lang="en-IN" smtClean="0"/>
              <a:t>22-05-2015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2016 Elsevier Ltd. All rights reserved.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390D-67BD-4C43-8D02-83A185561E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7260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8B0D2-CC9A-4927-A478-7894F22BDCB1}" type="datetime1">
              <a:rPr lang="en-IN" smtClean="0"/>
              <a:t>22-05-2015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2016 Elsevier Ltd. All rights reserved.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390D-67BD-4C43-8D02-83A185561E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2340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5163F-1015-40A3-A52E-6ED21447D1E8}" type="datetime1">
              <a:rPr lang="en-IN" smtClean="0"/>
              <a:t>22-05-2015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2016 Elsevier Ltd. All rights reserved.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390D-67BD-4C43-8D02-83A185561E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488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07FA-DF8D-45C7-A415-A4BD7EDBF05B}" type="datetime1">
              <a:rPr lang="en-IN" smtClean="0"/>
              <a:t>22-05-2015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2016 Elsevier Ltd. All rights reserved.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390D-67BD-4C43-8D02-83A185561E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1844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52C6-2EE6-4282-A6D1-C9E14E067656}" type="datetime1">
              <a:rPr lang="en-IN" smtClean="0"/>
              <a:t>22-05-2015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2016 Elsevier Ltd. All rights reserved.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390D-67BD-4C43-8D02-83A185561E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777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6B19-03C8-4784-A25D-3F9DD7D123DD}" type="datetime1">
              <a:rPr lang="en-IN" smtClean="0"/>
              <a:t>22-05-2015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2016 Elsevier Ltd. All rights reserved.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390D-67BD-4C43-8D02-83A185561E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4020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DBA69-33B1-4E67-AF49-E03F19C7FD5E}" type="datetime1">
              <a:rPr lang="en-IN" smtClean="0"/>
              <a:t>22-05-2015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2016 Elsevier Ltd. All rights reserved.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390D-67BD-4C43-8D02-83A185561E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070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28D8-18CD-4257-8772-8BF825AAB448}" type="datetime1">
              <a:rPr lang="en-IN" smtClean="0"/>
              <a:t>22-05-2015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2016 Elsevier Ltd. All rights reserved.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390D-67BD-4C43-8D02-83A185561E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2648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FA695-7709-473B-8069-E0E333027A1E}" type="datetime1">
              <a:rPr lang="en-IN" smtClean="0"/>
              <a:t>22-05-2015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2016 Elsevier Ltd. All rights reserved.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390D-67BD-4C43-8D02-83A185561E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9717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6B02-480B-4E7F-9B9F-60B55EDBA49B}" type="datetime1">
              <a:rPr lang="en-IN" smtClean="0"/>
              <a:t>22-05-2015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2016 Elsevier Ltd. All rights reserved.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390D-67BD-4C43-8D02-83A185561E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4024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F1193-EEB4-4617-AA70-C2D91836AFBB}" type="datetime1">
              <a:rPr lang="en-IN" smtClean="0"/>
              <a:t>22-05-2015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7784" y="6356350"/>
            <a:ext cx="3744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2016 Elsevier Ltd. All rights reserved.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0390D-67BD-4C43-8D02-83A185561E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6096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/>
              <a:t>I/O Systems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CH009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05542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000" dirty="0" smtClean="0"/>
              <a:t>Fig U</a:t>
            </a:r>
            <a:r>
              <a:rPr lang="en-IN" sz="2000" dirty="0" smtClean="0"/>
              <a:t>09-01</a:t>
            </a:r>
            <a:endParaRPr lang="en-IN" sz="2000" dirty="0"/>
          </a:p>
        </p:txBody>
      </p:sp>
      <p:pic>
        <p:nvPicPr>
          <p:cNvPr id="3" name="Picture 2" descr="u09-01-978012800056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7288" y="1646238"/>
            <a:ext cx="1749425" cy="475456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2016 Elsevier Ltd. All rights reserved.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562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I/O Systems </vt:lpstr>
      <vt:lpstr>Fig U09-01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 Album</dc:title>
  <dc:creator>Mythili K.</dc:creator>
  <cp:lastModifiedBy>Reed Elsevier</cp:lastModifiedBy>
  <cp:revision>4</cp:revision>
  <dcterms:created xsi:type="dcterms:W3CDTF">2015-05-15T09:02:51Z</dcterms:created>
  <dcterms:modified xsi:type="dcterms:W3CDTF">2015-05-22T11:16:05Z</dcterms:modified>
</cp:coreProperties>
</file>