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3E530-3765-49BB-8D43-08C6921A2B74}" type="datetimeFigureOut">
              <a:rPr lang="en-IN" smtClean="0"/>
              <a:t>24-11-2016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E44BD-9122-4F62-B0E4-4CBF244AF6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1398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E44BD-9122-4F62-B0E4-4CBF244AF6E3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1348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E44BD-9122-4F62-B0E4-4CBF244AF6E3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7076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E44BD-9122-4F62-B0E4-4CBF244AF6E3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11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E44BD-9122-4F62-B0E4-4CBF244AF6E3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3588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E44BD-9122-4F62-B0E4-4CBF244AF6E3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83768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E44BD-9122-4F62-B0E4-4CBF244AF6E3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1839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E44BD-9122-4F62-B0E4-4CBF244AF6E3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1355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E44BD-9122-4F62-B0E4-4CBF244AF6E3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6124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E44BD-9122-4F62-B0E4-4CBF244AF6E3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9942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E44BD-9122-4F62-B0E4-4CBF244AF6E3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8046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E44BD-9122-4F62-B0E4-4CBF244AF6E3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8831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E44BD-9122-4F62-B0E4-4CBF244AF6E3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2124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E44BD-9122-4F62-B0E4-4CBF244AF6E3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5215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E44BD-9122-4F62-B0E4-4CBF244AF6E3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3604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21DF3-4EB1-4285-A356-78C252ECC7E5}" type="datetime1">
              <a:rPr lang="en-IN" smtClean="0"/>
              <a:t>24-11-2016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EB9C-464A-4319-8F64-C23FE4E90E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7114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EAF8-0053-4E24-B9AE-7ED00F62AC96}" type="datetime1">
              <a:rPr lang="en-IN" smtClean="0"/>
              <a:t>24-11-2016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EB9C-464A-4319-8F64-C23FE4E90E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3220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6C0D8-3B88-4995-B292-B5DE139007CE}" type="datetime1">
              <a:rPr lang="en-IN" smtClean="0"/>
              <a:t>24-11-2016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EB9C-464A-4319-8F64-C23FE4E90E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453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7BCD-2DD4-41D6-BCE1-1C08A21AEE79}" type="datetime1">
              <a:rPr lang="en-IN" smtClean="0"/>
              <a:t>24-11-2016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EB9C-464A-4319-8F64-C23FE4E90E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9179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FF33-BB34-4E1E-B845-E119AFE10032}" type="datetime1">
              <a:rPr lang="en-IN" smtClean="0"/>
              <a:t>24-11-2016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EB9C-464A-4319-8F64-C23FE4E90E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415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A41B-65F9-4847-A3E3-20F8B11D9FBC}" type="datetime1">
              <a:rPr lang="en-IN" smtClean="0"/>
              <a:t>24-11-2016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EB9C-464A-4319-8F64-C23FE4E90E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147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217C-8D7A-4499-AB13-386B319C6745}" type="datetime1">
              <a:rPr lang="en-IN" smtClean="0"/>
              <a:t>24-11-2016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EB9C-464A-4319-8F64-C23FE4E90E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2429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40BC-8255-4771-8369-8AD85E30C892}" type="datetime1">
              <a:rPr lang="en-IN" smtClean="0"/>
              <a:t>24-11-2016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EB9C-464A-4319-8F64-C23FE4E90E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8303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362C-8B0F-4D75-9EE9-7C37FA3FA62D}" type="datetime1">
              <a:rPr lang="en-IN" smtClean="0"/>
              <a:t>24-11-2016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EB9C-464A-4319-8F64-C23FE4E90E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9072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94BA-F681-4765-AB89-414E0B695D11}" type="datetime1">
              <a:rPr lang="en-IN" smtClean="0"/>
              <a:t>24-11-2016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EB9C-464A-4319-8F64-C23FE4E90E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7743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BA309-1A6F-4535-BEF1-5416C8D88AB9}" type="datetime1">
              <a:rPr lang="en-IN" smtClean="0"/>
              <a:t>24-11-2016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EB9C-464A-4319-8F64-C23FE4E90E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8694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43951-423D-4217-B621-B061D4233690}" type="datetime1">
              <a:rPr lang="en-IN" smtClean="0"/>
              <a:t>24-11-2016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BEB9C-464A-4319-8F64-C23FE4E90E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917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sz="4000" dirty="0" smtClean="0">
                <a:latin typeface="Arial" pitchFamily="34" charset="0"/>
                <a:cs typeface="Arial" pitchFamily="34" charset="0"/>
              </a:rPr>
              <a:t>APPENDIX </a:t>
            </a:r>
            <a:r>
              <a:rPr lang="en-IN" sz="4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IN" sz="4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IN" sz="4000" dirty="0">
                <a:latin typeface="Arial" pitchFamily="34" charset="0"/>
                <a:cs typeface="Arial" pitchFamily="34" charset="0"/>
              </a:rPr>
              <a:t/>
            </a:r>
            <a:br>
              <a:rPr lang="en-IN" sz="4000" dirty="0">
                <a:latin typeface="Arial" pitchFamily="34" charset="0"/>
                <a:cs typeface="Arial" pitchFamily="34" charset="0"/>
              </a:rPr>
            </a:br>
            <a:r>
              <a:rPr lang="en-IN" sz="4000" dirty="0">
                <a:latin typeface="Arial" pitchFamily="34" charset="0"/>
                <a:cs typeface="Arial" pitchFamily="34" charset="0"/>
              </a:rPr>
              <a:t> An introduction to </a:t>
            </a:r>
            <a:r>
              <a:rPr lang="en-IN" sz="4000" dirty="0" err="1">
                <a:latin typeface="Arial" pitchFamily="34" charset="0"/>
                <a:cs typeface="Arial" pitchFamily="34" charset="0"/>
              </a:rPr>
              <a:t>OpenCL</a:t>
            </a:r>
            <a:r>
              <a:rPr lang="en-IN" sz="4000" dirty="0">
                <a:latin typeface="Arial" pitchFamily="34" charset="0"/>
                <a:cs typeface="Arial" pitchFamily="34" charset="0"/>
              </a:rPr>
              <a:t> </a:t>
            </a:r>
            <a:endParaRPr lang="en-IN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3608040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EB9C-464A-4319-8F64-C23FE4E90E58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2388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m09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764704"/>
            <a:ext cx="5830416" cy="38500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536032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EB9C-464A-4319-8F64-C23FE4E90E58}" type="slidenum">
              <a:rPr lang="en-IN" smtClean="0"/>
              <a:t>10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886950" y="4941168"/>
            <a:ext cx="68638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A.9: </a:t>
            </a:r>
            <a:r>
              <a:rPr lang="en-IN" dirty="0"/>
              <a:t>DCS kernel version 3 </a:t>
            </a:r>
            <a:r>
              <a:rPr lang="en-IN" dirty="0" err="1"/>
              <a:t>NDRange</a:t>
            </a:r>
            <a:r>
              <a:rPr lang="en-IN" dirty="0"/>
              <a:t> configuration.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16967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m10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64704"/>
            <a:ext cx="6406480" cy="38784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536032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EB9C-464A-4319-8F64-C23FE4E90E58}" type="slidenum">
              <a:rPr lang="en-IN" smtClean="0"/>
              <a:t>11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1043608" y="5085184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A.10: </a:t>
            </a:r>
            <a:r>
              <a:rPr lang="en-IN" dirty="0"/>
              <a:t>Mapping DCS </a:t>
            </a:r>
            <a:r>
              <a:rPr lang="en-IN" dirty="0" err="1"/>
              <a:t>NDRange</a:t>
            </a:r>
            <a:r>
              <a:rPr lang="en-IN" dirty="0"/>
              <a:t> to </a:t>
            </a:r>
            <a:r>
              <a:rPr lang="en-IN" dirty="0" err="1"/>
              <a:t>OpenCL</a:t>
            </a:r>
            <a:r>
              <a:rPr lang="en-IN" dirty="0"/>
              <a:t> Device.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58782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m11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85" y="692696"/>
            <a:ext cx="7179383" cy="34723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3608040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EB9C-464A-4319-8F64-C23FE4E90E58}" type="slidenum">
              <a:rPr lang="en-IN" smtClean="0"/>
              <a:t>12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705798" y="4725144"/>
            <a:ext cx="7754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A.11: </a:t>
            </a:r>
            <a:r>
              <a:rPr lang="en-IN" dirty="0"/>
              <a:t>Data access indexing in </a:t>
            </a:r>
            <a:r>
              <a:rPr lang="en-IN" dirty="0" err="1"/>
              <a:t>OpenCL</a:t>
            </a:r>
            <a:r>
              <a:rPr lang="en-IN" dirty="0"/>
              <a:t> and CUDA.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51973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m12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36712"/>
            <a:ext cx="6593966" cy="35070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536032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EB9C-464A-4319-8F64-C23FE4E90E58}" type="slidenum">
              <a:rPr lang="en-IN" smtClean="0"/>
              <a:t>13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971600" y="4797152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A.12: </a:t>
            </a:r>
            <a:r>
              <a:rPr lang="en-IN" dirty="0"/>
              <a:t>Inner loop of the </a:t>
            </a:r>
            <a:r>
              <a:rPr lang="en-IN" dirty="0" err="1"/>
              <a:t>OpenCL</a:t>
            </a:r>
            <a:r>
              <a:rPr lang="en-IN" dirty="0"/>
              <a:t> DCS kernel.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51096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m13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6624736" cy="38021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3464024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EB9C-464A-4319-8F64-C23FE4E90E58}" type="slidenum">
              <a:rPr lang="en-IN" smtClean="0"/>
              <a:t>14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1022718" y="5085184"/>
            <a:ext cx="3840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/>
              <a:t>FIGURE A.13 : </a:t>
            </a:r>
            <a:r>
              <a:rPr lang="en-IN" dirty="0"/>
              <a:t>Building </a:t>
            </a:r>
            <a:r>
              <a:rPr lang="en-IN" dirty="0" err="1"/>
              <a:t>OpenCL</a:t>
            </a:r>
            <a:r>
              <a:rPr lang="en-IN" dirty="0"/>
              <a:t> kernel.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16184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m14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48680"/>
            <a:ext cx="5578642" cy="40393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3464024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EB9C-464A-4319-8F64-C23FE4E90E58}" type="slidenum">
              <a:rPr lang="en-IN" smtClean="0"/>
              <a:t>15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755576" y="4869160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A.14: </a:t>
            </a:r>
            <a:r>
              <a:rPr lang="en-IN" dirty="0" err="1"/>
              <a:t>OpenCL</a:t>
            </a:r>
            <a:r>
              <a:rPr lang="en-IN" dirty="0"/>
              <a:t> Host code for kernel launch and parameter passing.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58664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m01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7"/>
            <a:ext cx="7303321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3680048" cy="365125"/>
          </a:xfrm>
        </p:spPr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EB9C-464A-4319-8F64-C23FE4E90E58}" type="slidenum">
              <a:rPr lang="en-IN" smtClean="0"/>
              <a:t>2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899592" y="4437112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A.1: </a:t>
            </a:r>
            <a:r>
              <a:rPr lang="en-IN" dirty="0"/>
              <a:t>Mapping between </a:t>
            </a:r>
            <a:r>
              <a:rPr lang="en-IN" dirty="0" err="1"/>
              <a:t>OpenCL</a:t>
            </a:r>
            <a:r>
              <a:rPr lang="en-IN" dirty="0"/>
              <a:t> and CUDA data parallelism model concepts.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2992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m02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20688"/>
            <a:ext cx="6334472" cy="386977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3752056" cy="365125"/>
          </a:xfrm>
        </p:spPr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EB9C-464A-4319-8F64-C23FE4E90E58}" type="slidenum">
              <a:rPr lang="en-IN" smtClean="0"/>
              <a:t>3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827584" y="4797152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A.2: </a:t>
            </a:r>
            <a:r>
              <a:rPr lang="en-IN" dirty="0"/>
              <a:t>Overview of the </a:t>
            </a:r>
            <a:r>
              <a:rPr lang="en-IN" dirty="0" err="1"/>
              <a:t>OpenCL</a:t>
            </a:r>
            <a:r>
              <a:rPr lang="en-IN" dirty="0"/>
              <a:t> parallel execution model.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14886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m03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24744"/>
            <a:ext cx="7772400" cy="31575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392016" cy="365125"/>
          </a:xfrm>
        </p:spPr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EB9C-464A-4319-8F64-C23FE4E90E58}" type="slidenum">
              <a:rPr lang="en-IN" smtClean="0"/>
              <a:t>4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755576" y="4869160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A.3: </a:t>
            </a:r>
            <a:r>
              <a:rPr lang="en-IN" dirty="0"/>
              <a:t>Mapping of </a:t>
            </a:r>
            <a:r>
              <a:rPr lang="en-IN" dirty="0" err="1"/>
              <a:t>OpenCL</a:t>
            </a:r>
            <a:r>
              <a:rPr lang="en-IN" dirty="0"/>
              <a:t> dimensions and indices to CUDA dimensions and indices.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05054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m04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85800"/>
            <a:ext cx="5952207" cy="42257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3464024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EB9C-464A-4319-8F64-C23FE4E90E58}" type="slidenum">
              <a:rPr lang="en-IN" smtClean="0"/>
              <a:t>5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395536" y="5197842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A.4: </a:t>
            </a:r>
            <a:r>
              <a:rPr lang="en-IN" dirty="0"/>
              <a:t>Conceptual </a:t>
            </a:r>
            <a:r>
              <a:rPr lang="en-IN" dirty="0" err="1"/>
              <a:t>OpenCL</a:t>
            </a:r>
            <a:r>
              <a:rPr lang="en-IN" dirty="0"/>
              <a:t> device architecture. The host is not shown.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44340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m05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08720"/>
            <a:ext cx="6334472" cy="34997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536032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EB9C-464A-4319-8F64-C23FE4E90E58}" type="slidenum">
              <a:rPr lang="en-IN" smtClean="0"/>
              <a:t>6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827584" y="4797152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A.5: </a:t>
            </a:r>
            <a:r>
              <a:rPr lang="en-IN" dirty="0"/>
              <a:t>Mapping between </a:t>
            </a:r>
            <a:r>
              <a:rPr lang="en-IN" dirty="0" err="1"/>
              <a:t>OpenCL</a:t>
            </a:r>
            <a:r>
              <a:rPr lang="en-IN" dirty="0"/>
              <a:t> and CUDA memory types.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33121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m06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67245"/>
            <a:ext cx="6910536" cy="14693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3608040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EB9C-464A-4319-8F64-C23FE4E90E58}" type="slidenum">
              <a:rPr lang="en-IN" smtClean="0"/>
              <a:t>7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965417" y="4365104"/>
            <a:ext cx="3715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/>
              <a:t>FIGURE A.6: </a:t>
            </a:r>
            <a:r>
              <a:rPr lang="en-IN" dirty="0"/>
              <a:t>A simple </a:t>
            </a:r>
            <a:r>
              <a:rPr lang="en-IN" dirty="0" err="1"/>
              <a:t>OpenCL</a:t>
            </a:r>
            <a:r>
              <a:rPr lang="en-IN" dirty="0"/>
              <a:t> kernel.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31538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m07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6622504" cy="35790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3680048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EB9C-464A-4319-8F64-C23FE4E90E58}" type="slidenum">
              <a:rPr lang="en-IN" smtClean="0"/>
              <a:t>8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827584" y="4941168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A.7: </a:t>
            </a:r>
            <a:r>
              <a:rPr lang="en-IN" dirty="0" err="1"/>
              <a:t>OpenCL</a:t>
            </a:r>
            <a:r>
              <a:rPr lang="en-IN" dirty="0"/>
              <a:t> contexts are needed to manage devices.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53838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m08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32" y="1196753"/>
            <a:ext cx="7330752" cy="30454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536032" cy="365125"/>
          </a:xfrm>
        </p:spPr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EB9C-464A-4319-8F64-C23FE4E90E58}" type="slidenum">
              <a:rPr lang="en-IN" smtClean="0"/>
              <a:t>9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97632" y="4653136"/>
            <a:ext cx="7618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A.8: </a:t>
            </a:r>
            <a:r>
              <a:rPr lang="en-IN" dirty="0"/>
              <a:t>Creating </a:t>
            </a:r>
            <a:r>
              <a:rPr lang="en-IN" dirty="0" err="1"/>
              <a:t>OpenCL</a:t>
            </a:r>
            <a:r>
              <a:rPr lang="en-IN" dirty="0"/>
              <a:t> context and command queue.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7419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337</Words>
  <Application>Microsoft Office PowerPoint</Application>
  <PresentationFormat>On-screen Show (4:3)</PresentationFormat>
  <Paragraphs>59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APPENDIX -1  An introduction to OpenCL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APPENDIX -1</dc:title>
  <dc:creator>Mythili K.</dc:creator>
  <cp:lastModifiedBy>Mythili K.</cp:lastModifiedBy>
  <cp:revision>5</cp:revision>
  <dcterms:created xsi:type="dcterms:W3CDTF">2016-11-22T08:00:30Z</dcterms:created>
  <dcterms:modified xsi:type="dcterms:W3CDTF">2016-11-24T06:32:26Z</dcterms:modified>
</cp:coreProperties>
</file>