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15DA-4EB6-47BC-8B58-093C630E8AB0}" type="datetimeFigureOut">
              <a:rPr lang="en-IN" smtClean="0"/>
              <a:t>24-11-2016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F993F-B4A8-4010-A18D-753ABE61D2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364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F993F-B4A8-4010-A18D-753ABE61D23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5702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F993F-B4A8-4010-A18D-753ABE61D23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510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C9-E057-40BD-8478-38E3FA1A2B2C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31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A53-E2FE-41C1-8B31-D8A676B82A95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10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CB22-38B6-441A-8157-E4F4AFF00074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85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891-A060-4C49-9F84-A978F003FEFB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93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A8B4-AE8F-4F2F-9990-872248BB1146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26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1D49-91DE-42E1-BB74-C3AC780BEA51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09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72305-74A3-4180-8298-D1FF474C45F8}" type="datetime1">
              <a:rPr lang="en-IN" smtClean="0"/>
              <a:t>24-11-2016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37D4-2A71-4280-BDE8-511F5D0A2244}" type="datetime1">
              <a:rPr lang="en-IN" smtClean="0"/>
              <a:t>24-11-2016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87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35DD-0826-492F-9481-E2F3D7A763A6}" type="datetime1">
              <a:rPr lang="en-IN" smtClean="0"/>
              <a:t>24-11-2016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95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FB38-8CC4-46C2-9DF9-3BF2EDAC3FC0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195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9B4-4BA9-42EA-BB3E-6E8106DB2D07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25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DA9C-5993-4B46-A0F3-85687D9C40C8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7AE10-72EC-46E5-9307-10E351D31A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94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latin typeface="Arial" pitchFamily="34" charset="0"/>
                <a:cs typeface="Arial" pitchFamily="34" charset="0"/>
              </a:rPr>
              <a:t>APPENTIX-3</a:t>
            </a:r>
            <a:r>
              <a:rPr lang="en-IN" sz="4000" dirty="0">
                <a:latin typeface="Arial" pitchFamily="34" charset="0"/>
                <a:cs typeface="Arial" pitchFamily="34" charset="0"/>
              </a:rPr>
              <a:t/>
            </a:r>
            <a:br>
              <a:rPr lang="en-IN" sz="4000" dirty="0">
                <a:latin typeface="Arial" pitchFamily="34" charset="0"/>
                <a:cs typeface="Arial" pitchFamily="34" charset="0"/>
              </a:rPr>
            </a:br>
            <a:r>
              <a:rPr lang="en-IN" sz="4000" dirty="0">
                <a:latin typeface="Arial" pitchFamily="34" charset="0"/>
                <a:cs typeface="Arial" pitchFamily="34" charset="0"/>
              </a:rPr>
              <a:t> CUDA Fortran </a:t>
            </a:r>
            <a:endParaRPr lang="en-IN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85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m24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36712"/>
            <a:ext cx="6550496" cy="371542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3608040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2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755576" y="479715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C.1: </a:t>
            </a:r>
            <a:r>
              <a:rPr lang="en-IN" dirty="0"/>
              <a:t>Data transfer and kernel execution timing for the sequential and asynchronous versions when there is only one copy engine.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466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m25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6992969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AE10-72EC-46E5-9307-10E351D31AB0}" type="slidenum">
              <a:rPr lang="en-IN" smtClean="0"/>
              <a:t>3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99592" y="450912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C.2 : </a:t>
            </a:r>
            <a:r>
              <a:rPr lang="en-IN" dirty="0"/>
              <a:t>Data transfer and kernel execution timing for the sequential and asynchronous versions when there are two copy engines.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7373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81</Words>
  <Application>Microsoft Office PowerPoint</Application>
  <PresentationFormat>On-screen Show (4:3)</PresentationFormat>
  <Paragraphs>11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APPENTIX-3  CUDA Fortran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APPENTIX-3</dc:title>
  <dc:creator>Mythili K.</dc:creator>
  <cp:lastModifiedBy>Mythili K.</cp:lastModifiedBy>
  <cp:revision>3</cp:revision>
  <dcterms:created xsi:type="dcterms:W3CDTF">2016-11-22T08:12:17Z</dcterms:created>
  <dcterms:modified xsi:type="dcterms:W3CDTF">2016-11-24T06:43:48Z</dcterms:modified>
</cp:coreProperties>
</file>