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BE7BF-973F-47D1-A26F-4C083BDA9AD9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00901-3657-4CEC-97E3-4126DBAE9C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001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0901-3657-4CEC-97E3-4126DBAE9C6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026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0901-3657-4CEC-97E3-4126DBAE9C6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803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0901-3657-4CEC-97E3-4126DBAE9C6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607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0901-3657-4CEC-97E3-4126DBAE9C63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566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0901-3657-4CEC-97E3-4126DBAE9C6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64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0901-3657-4CEC-97E3-4126DBAE9C6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682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0901-3657-4CEC-97E3-4126DBAE9C6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30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0901-3657-4CEC-97E3-4126DBAE9C6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7044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0901-3657-4CEC-97E3-4126DBAE9C6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65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0901-3657-4CEC-97E3-4126DBAE9C6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3088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0901-3657-4CEC-97E3-4126DBAE9C63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19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0FE-40EC-43CC-BCFA-181661A916ED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822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F2E1-14F5-47CF-ACC3-E1B98126142E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649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09FB-4505-4220-9D00-9D392077753A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417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DAC-7AC7-4AD2-A615-BBAFB802E2B2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975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9E7B-8F86-4A5E-A2FA-77B7DDCEAA40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775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1710-B96A-4208-82E4-6D010C580181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559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F0E1-A5A4-4365-8882-3F46470735A3}" type="datetime1">
              <a:rPr lang="en-IN" smtClean="0"/>
              <a:t>23-11-2016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119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559F-16D8-4F84-841C-343BC9964407}" type="datetime1">
              <a:rPr lang="en-IN" smtClean="0"/>
              <a:t>23-11-2016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74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B73E-0A0C-411D-BEA5-F43B22ED8660}" type="datetime1">
              <a:rPr lang="en-IN" smtClean="0"/>
              <a:t>23-11-2016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168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E49A-8F99-438A-9C0E-C80844234FFF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146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F548-3B8C-4421-AE9E-FFA565E9A590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224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2D384-F595-4970-BF2D-0B5CCE3604AC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891A-1432-41B0-9957-019F1A82F3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05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latin typeface="Arial" pitchFamily="34" charset="0"/>
                <a:cs typeface="Arial" pitchFamily="34" charset="0"/>
              </a:rPr>
              <a:t>Chapter-6</a:t>
            </a:r>
            <a:r>
              <a:rPr lang="en-IN" sz="4000" dirty="0">
                <a:latin typeface="Arial" pitchFamily="34" charset="0"/>
                <a:cs typeface="Arial" pitchFamily="34" charset="0"/>
              </a:rPr>
              <a:t/>
            </a:r>
            <a:br>
              <a:rPr lang="en-IN" sz="4000" dirty="0">
                <a:latin typeface="Arial" pitchFamily="34" charset="0"/>
                <a:cs typeface="Arial" pitchFamily="34" charset="0"/>
              </a:rPr>
            </a:br>
            <a:r>
              <a:rPr lang="en-IN" sz="4000" dirty="0">
                <a:latin typeface="Arial" pitchFamily="34" charset="0"/>
                <a:cs typeface="Arial" pitchFamily="34" charset="0"/>
              </a:rPr>
              <a:t> Numerical considerations </a:t>
            </a:r>
            <a:endParaRPr lang="en-IN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993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8" y="476671"/>
            <a:ext cx="6346236" cy="4848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55172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6.9: </a:t>
            </a:r>
            <a:r>
              <a:rPr lang="en-IN" dirty="0"/>
              <a:t>Gaussian elimination and backward substitution for solving systems of linear equations.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657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1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5" y="260648"/>
            <a:ext cx="5795331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11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067334" y="5157192"/>
            <a:ext cx="6817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6.10: </a:t>
            </a:r>
            <a:r>
              <a:rPr lang="en-IN" dirty="0"/>
              <a:t>Gaussian elimination and backward substitution in matrix view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247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1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64" y="332655"/>
            <a:ext cx="6070700" cy="4574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12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971600" y="537321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6.11: </a:t>
            </a:r>
            <a:r>
              <a:rPr lang="en-IN" dirty="0"/>
              <a:t>Gaussian elimination with pivoting.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617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772400" cy="3992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508518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6.1: </a:t>
            </a:r>
            <a:r>
              <a:rPr lang="en-IN" dirty="0"/>
              <a:t>Excess-3 encoding, sorted by excess-3 ordering.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809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3" y="685800"/>
            <a:ext cx="1726877" cy="3465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67544" y="479715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6.2: </a:t>
            </a:r>
            <a:r>
              <a:rPr lang="en-IN" dirty="0"/>
              <a:t>Representable numbers of a 3-bit unsigned integer format.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737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00388"/>
            <a:ext cx="7772400" cy="6556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4653136"/>
            <a:ext cx="7558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6.3: </a:t>
            </a:r>
            <a:r>
              <a:rPr lang="en-IN" dirty="0"/>
              <a:t>Representable numbers of a 3-bit unsigned integer format.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520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772400" cy="3821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494116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6.4: </a:t>
            </a:r>
            <a:r>
              <a:rPr lang="en-IN" dirty="0"/>
              <a:t>Representable numbers of no-zero, abrupt underflow, and </a:t>
            </a:r>
            <a:r>
              <a:rPr lang="en-IN" dirty="0" err="1"/>
              <a:t>denorm</a:t>
            </a:r>
            <a:r>
              <a:rPr lang="en-IN" dirty="0"/>
              <a:t> formats.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001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89288"/>
            <a:ext cx="7772400" cy="47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978" y="4653136"/>
            <a:ext cx="7630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6.5: </a:t>
            </a:r>
            <a:r>
              <a:rPr lang="en-IN" dirty="0"/>
              <a:t>Representable numbers of the no-zero representation.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444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86113"/>
            <a:ext cx="7772400" cy="484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98980" y="4725144"/>
            <a:ext cx="6537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6.6: </a:t>
            </a:r>
            <a:r>
              <a:rPr lang="en-IN" dirty="0"/>
              <a:t>Representable numbers of the abrupt underflow format.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217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90875"/>
            <a:ext cx="77724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9922" y="4653136"/>
            <a:ext cx="7050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6.7: </a:t>
            </a:r>
            <a:r>
              <a:rPr lang="en-IN" dirty="0"/>
              <a:t>Representable numbers of a </a:t>
            </a:r>
            <a:r>
              <a:rPr lang="en-IN" dirty="0" err="1"/>
              <a:t>denormalization</a:t>
            </a:r>
            <a:r>
              <a:rPr lang="en-IN" dirty="0"/>
              <a:t> format.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187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300"/>
            <a:ext cx="7772400" cy="2817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91A-1432-41B0-9957-019F1A82F389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64274" y="5229200"/>
            <a:ext cx="7652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6.8: </a:t>
            </a:r>
            <a:r>
              <a:rPr lang="en-IN" dirty="0"/>
              <a:t>Special bit patterns in the IEEE standard format.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2445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271</Words>
  <Application>Microsoft Office PowerPoint</Application>
  <PresentationFormat>On-screen Show (4:3)</PresentationFormat>
  <Paragraphs>47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Chapter-6  Numerical considerations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Chapter-6</dc:title>
  <dc:creator>Mythili K.</dc:creator>
  <cp:lastModifiedBy>Mythili K.</cp:lastModifiedBy>
  <cp:revision>3</cp:revision>
  <dcterms:created xsi:type="dcterms:W3CDTF">2016-11-22T06:55:32Z</dcterms:created>
  <dcterms:modified xsi:type="dcterms:W3CDTF">2016-11-23T07:41:07Z</dcterms:modified>
</cp:coreProperties>
</file>