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22CA8-58D8-4E0B-AADD-A62DCE6CB19F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7AEBC-5A71-4F9E-84E0-D29EF28188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652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719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1866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3028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0241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8259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2759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1613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1476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748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5441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255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8084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171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6748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8376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146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1837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5407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2729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6870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481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AEBC-5A71-4F9E-84E0-D29EF28188F6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015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0A7C-C814-4732-853C-84AFB2AF6670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750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C8A2-FDBE-418C-AE31-A586546FC427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373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E424-67CF-4F2C-95BC-E1984BA7A193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890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DBC8-F6F5-480B-94A5-DCF95FD2D9B8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604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77A3-BA23-4A9D-9E84-513ED1C15AF8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240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C470-0F33-40CC-B050-866D6E0CEDBE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79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115D-4DB8-4853-AF84-62EF80D89925}" type="datetime1">
              <a:rPr lang="en-IN" smtClean="0"/>
              <a:t>23-11-2016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419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0AD9-A255-4A5B-9332-AB6ED988732F}" type="datetime1">
              <a:rPr lang="en-IN" smtClean="0"/>
              <a:t>23-11-2016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036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BB91-8788-4C8D-BF7F-70DEAD0ABE9E}" type="datetime1">
              <a:rPr lang="en-IN" smtClean="0"/>
              <a:t>23-11-2016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1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DF59-C672-4C84-8BD6-A53DB6F3ED6D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45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46B7-37B4-467B-8442-C996B230C7B1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676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5A82C-EC77-4410-98F3-630C05D99441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966-5C8A-4063-9CAB-F48A421321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06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Chapter-7</a:t>
            </a:r>
            <a:r>
              <a:rPr lang="en-IN" dirty="0">
                <a:latin typeface="Arial" pitchFamily="34" charset="0"/>
                <a:cs typeface="Arial" pitchFamily="34" charset="0"/>
              </a:rPr>
              <a:t/>
            </a:r>
            <a:br>
              <a:rPr lang="en-IN" dirty="0">
                <a:latin typeface="Arial" pitchFamily="34" charset="0"/>
                <a:cs typeface="Arial" pitchFamily="34" charset="0"/>
              </a:rPr>
            </a:br>
            <a:r>
              <a:rPr lang="en-IN" dirty="0">
                <a:latin typeface="Arial" pitchFamily="34" charset="0"/>
                <a:cs typeface="Arial" pitchFamily="34" charset="0"/>
              </a:rPr>
              <a:t> Parallel patterns: convolution </a:t>
            </a:r>
            <a:br>
              <a:rPr lang="en-IN" dirty="0">
                <a:latin typeface="Arial" pitchFamily="34" charset="0"/>
                <a:cs typeface="Arial" pitchFamily="34" charset="0"/>
              </a:rPr>
            </a:br>
            <a:r>
              <a:rPr lang="en-IN" dirty="0">
                <a:latin typeface="Arial" pitchFamily="34" charset="0"/>
                <a:cs typeface="Arial" pitchFamily="34" charset="0"/>
              </a:rPr>
              <a:t>An introduction to stencil computation 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03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0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620688"/>
            <a:ext cx="3816424" cy="35909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10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971600" y="472514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7.9: </a:t>
            </a:r>
            <a:r>
              <a:rPr lang="en-IN" dirty="0"/>
              <a:t>A simplified view of the cache hierarchy of modern processors.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513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1"/>
            <a:ext cx="7186460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11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937327" y="4931411"/>
            <a:ext cx="4455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7.10: </a:t>
            </a:r>
            <a:r>
              <a:rPr lang="en-IN" dirty="0"/>
              <a:t>A 1D tiled convolution example.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606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5904656" cy="4581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12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67544" y="530120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7.11: </a:t>
            </a:r>
            <a:r>
              <a:rPr lang="en-IN" dirty="0"/>
              <a:t>A tiled 1D convolution kernel using constant memory for 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7223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5614392" cy="33862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13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508518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7.12: </a:t>
            </a:r>
            <a:r>
              <a:rPr lang="en-IN" dirty="0"/>
              <a:t>A small example of accessing N elements and ghost cells.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488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4664"/>
            <a:ext cx="7103643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14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800" y="4869160"/>
            <a:ext cx="74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7.13: </a:t>
            </a:r>
            <a:r>
              <a:rPr lang="en-IN" dirty="0"/>
              <a:t>Using general caching for halo cells.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706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9263"/>
            <a:ext cx="6014690" cy="42806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15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1175" y="508518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7.14: </a:t>
            </a:r>
            <a:r>
              <a:rPr lang="en-IN" dirty="0"/>
              <a:t>A simpler tiled 1D convolution kernel using constant memory and general caching.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1762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3533"/>
            <a:ext cx="6696744" cy="32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16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971600" y="472514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7.15: </a:t>
            </a:r>
            <a:r>
              <a:rPr lang="en-IN" dirty="0"/>
              <a:t>A padded image format and the concept of pitch.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1487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5646266" cy="41847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17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501317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7.16: </a:t>
            </a:r>
            <a:r>
              <a:rPr lang="en-IN" dirty="0"/>
              <a:t>Row-major layout of a 2D image matrix with padded elements.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0805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89748"/>
            <a:ext cx="5470376" cy="25720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18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043608" y="479715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7.17: </a:t>
            </a:r>
            <a:r>
              <a:rPr lang="en-IN" dirty="0"/>
              <a:t>The C type structure definition of the image pixel element.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9766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5902424" cy="2729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19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472514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7.18: </a:t>
            </a:r>
            <a:r>
              <a:rPr lang="en-IN" dirty="0"/>
              <a:t>Starting element indices of the input tile versus output tile.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586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0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6792"/>
            <a:ext cx="7772400" cy="2551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13330" y="4581128"/>
            <a:ext cx="753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7.1: </a:t>
            </a:r>
            <a:r>
              <a:rPr lang="en-IN" dirty="0"/>
              <a:t>A 1D convolution example, inside elements.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5008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7772400" cy="214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20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971600" y="4797152"/>
            <a:ext cx="4652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7.19: </a:t>
            </a:r>
            <a:r>
              <a:rPr lang="en-IN" dirty="0"/>
              <a:t>Part 1 of a 2D convolution kernel.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7790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2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68760"/>
            <a:ext cx="7772400" cy="26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21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4725144"/>
            <a:ext cx="4599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7.20: </a:t>
            </a:r>
            <a:r>
              <a:rPr lang="en-IN" dirty="0"/>
              <a:t>Part 2 of a 2D convolution kernel.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7118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2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6118448" cy="33978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22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971600" y="5013176"/>
            <a:ext cx="4599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7.21: </a:t>
            </a:r>
            <a:r>
              <a:rPr lang="en-IN" dirty="0"/>
              <a:t>Part 3 of a 2D convolution kernel.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1820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2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4" y="2136128"/>
            <a:ext cx="7772400" cy="1477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375205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23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429309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7.22: </a:t>
            </a:r>
            <a:r>
              <a:rPr lang="en-IN" dirty="0"/>
              <a:t>Image array access reduction ratio for different tile sizes.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828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0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89" y="1916832"/>
            <a:ext cx="7772400" cy="2541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68318" y="4869160"/>
            <a:ext cx="678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7.2: </a:t>
            </a:r>
            <a:r>
              <a:rPr lang="en-IN" dirty="0"/>
              <a:t>1D convolution, calculation of P[3].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9126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0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8" y="1052736"/>
            <a:ext cx="77724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978" y="4869160"/>
            <a:ext cx="741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7.3: </a:t>
            </a:r>
            <a:r>
              <a:rPr lang="en-IN" dirty="0"/>
              <a:t>1D convolution boundary condition.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127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0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5381875" cy="41113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37088" y="5013176"/>
            <a:ext cx="3865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FIGURE 7.4: </a:t>
            </a:r>
            <a:r>
              <a:rPr lang="en-IN" dirty="0"/>
              <a:t>A 2D convolution example.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082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0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85800"/>
            <a:ext cx="6038502" cy="42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530120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7.5: </a:t>
            </a:r>
            <a:r>
              <a:rPr lang="en-IN" dirty="0"/>
              <a:t>A 2D convolution boundary condition.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03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0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8720"/>
            <a:ext cx="7772400" cy="30051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72976" y="4797152"/>
            <a:ext cx="8147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7.6: </a:t>
            </a:r>
            <a:r>
              <a:rPr lang="en-IN" dirty="0"/>
              <a:t>A 1D convolution kernel with boundary condition handling.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396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8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11" y="188640"/>
            <a:ext cx="56197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8" y="494116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7.7: </a:t>
            </a:r>
            <a:r>
              <a:rPr lang="en-IN" dirty="0"/>
              <a:t>A review of the CUDA Memory Model.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006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0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4744"/>
            <a:ext cx="7772400" cy="29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966-5C8A-4063-9CAB-F48A421321E3}" type="slidenum">
              <a:rPr lang="en-IN" smtClean="0"/>
              <a:t>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21396" y="5085184"/>
            <a:ext cx="773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7.8: </a:t>
            </a:r>
            <a:r>
              <a:rPr lang="en-IN" dirty="0"/>
              <a:t>A 1D convolution kernel using constant memory for M.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16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536</Words>
  <Application>Microsoft Office PowerPoint</Application>
  <PresentationFormat>On-screen Show (4:3)</PresentationFormat>
  <Paragraphs>91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Chapter-7  Parallel patterns: convolution  An introduction to stencil computation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Chapter-7</dc:title>
  <dc:creator>Mythili K.</dc:creator>
  <cp:lastModifiedBy>Mythili K.</cp:lastModifiedBy>
  <cp:revision>4</cp:revision>
  <dcterms:created xsi:type="dcterms:W3CDTF">2016-11-22T07:04:42Z</dcterms:created>
  <dcterms:modified xsi:type="dcterms:W3CDTF">2016-11-23T07:57:28Z</dcterms:modified>
</cp:coreProperties>
</file>