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17EAF-1953-4BBC-B470-0FEBD6EE2D69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4EAF-4D5F-4028-B7ED-7376C59AB8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20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09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17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36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34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1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10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012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30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4EAF-4D5F-4028-B7ED-7376C59AB82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55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8EA6-A9BD-40D3-9435-8317A2BCA38F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625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E9D1-E6D9-4FD5-9BB8-E4011DC51333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70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8C8E-ECBA-4EF5-BAC5-173CB219F0FC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85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74D-8C5F-424B-AFB4-47EF812C629E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7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F801-1278-4ADC-A12C-DF6F9B3EEB65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7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49D3-B37E-4541-93DC-E0205AAF2DF6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1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A304-628E-40E8-A177-34868BF64A55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413B-AC5E-4C54-9748-ED1FBD3B54E8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4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C133-87CD-42E9-8C3C-DD80B550045C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43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12BB-4CD4-4FB7-A0DE-FAC844E2889D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40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3A91-C8E5-4843-B654-0C9682AA3534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9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6BC9-71A1-4B8D-8A55-186B2C139C05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9896-5E3C-4781-8F3E-3B0856F7D1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12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Chapter-8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Parallel patterns: prefix sum </a:t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An introduction to work efficiency in parallel algorithms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22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445927" cy="3774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187624" y="4869160"/>
            <a:ext cx="436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8.9: </a:t>
            </a:r>
            <a:r>
              <a:rPr lang="en-IN" dirty="0"/>
              <a:t>An example of hierarchical scan.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368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347940" cy="46033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5172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8.1: </a:t>
            </a:r>
            <a:r>
              <a:rPr lang="en-IN" dirty="0"/>
              <a:t>A parallel inclusive scan algorithm based on </a:t>
            </a:r>
            <a:r>
              <a:rPr lang="en-IN" dirty="0" err="1"/>
              <a:t>Kogge</a:t>
            </a:r>
            <a:r>
              <a:rPr lang="en-IN" dirty="0"/>
              <a:t>–Stone adder design.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46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7" y="908720"/>
            <a:ext cx="7772400" cy="378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40152" y="5229200"/>
            <a:ext cx="760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8.2: </a:t>
            </a:r>
            <a:r>
              <a:rPr lang="en-IN" dirty="0"/>
              <a:t>A </a:t>
            </a:r>
            <a:r>
              <a:rPr lang="en-IN" dirty="0" err="1"/>
              <a:t>Kogge</a:t>
            </a:r>
            <a:r>
              <a:rPr lang="en-IN" dirty="0"/>
              <a:t>–Stone kernel for inclusive scan.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638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018062" cy="4277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22920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8.3: </a:t>
            </a:r>
            <a:r>
              <a:rPr lang="en-IN" dirty="0"/>
              <a:t>A parallel exclusive scan algorithm based on </a:t>
            </a:r>
            <a:r>
              <a:rPr lang="en-IN" dirty="0" err="1"/>
              <a:t>Kogge</a:t>
            </a:r>
            <a:r>
              <a:rPr lang="en-IN" dirty="0"/>
              <a:t>–Stone adder design.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310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499134" cy="418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15719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8.4: </a:t>
            </a:r>
            <a:r>
              <a:rPr lang="en-IN" dirty="0"/>
              <a:t>A parallel inclusive scan algorithm based on the Brent–Kung adder design.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94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8" y="2492896"/>
            <a:ext cx="7772400" cy="155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07845" y="4615965"/>
            <a:ext cx="808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8.5: </a:t>
            </a:r>
            <a:r>
              <a:rPr lang="en-IN" dirty="0"/>
              <a:t>Partial sums available in each XY element after the reduction tree phase.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82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190456" cy="4003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8.6: </a:t>
            </a:r>
            <a:r>
              <a:rPr lang="en-IN" dirty="0"/>
              <a:t>A Brent–Kung kernel for inclusive scan.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22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190456" cy="40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3012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8.7: </a:t>
            </a:r>
            <a:r>
              <a:rPr lang="en-IN" dirty="0"/>
              <a:t>Three-phase parallel scan for higher work efficiency and speed.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451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266283" cy="4257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9896-5E3C-4781-8F3E-3B0856F7D14C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15719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8.8: </a:t>
            </a:r>
            <a:r>
              <a:rPr lang="en-IN" dirty="0"/>
              <a:t>A hierarchical scan for arbitrary length inputs.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045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232</Words>
  <Application>Microsoft Office PowerPoint</Application>
  <PresentationFormat>On-screen Show (4:3)</PresentationFormat>
  <Paragraphs>39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Chapter-8  Parallel patterns: prefix sum  An introduction to work efficiency in parallel algorithms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Chapter-8</dc:title>
  <dc:creator>Mythili K.</dc:creator>
  <cp:lastModifiedBy>Mythili K.</cp:lastModifiedBy>
  <cp:revision>3</cp:revision>
  <dcterms:created xsi:type="dcterms:W3CDTF">2016-11-22T07:11:09Z</dcterms:created>
  <dcterms:modified xsi:type="dcterms:W3CDTF">2016-11-23T08:03:34Z</dcterms:modified>
</cp:coreProperties>
</file>