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E6771-C739-4B77-AAB9-C00F240A5EAE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1244-BE5D-46FB-BCBC-B74CC5CCF8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57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19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42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86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40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0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41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74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5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36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23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1244-BE5D-46FB-BCBC-B74CC5CCF88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76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311F-3C12-4E95-BBFC-9ABC59B2557E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7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FD82-7214-4FD9-A1D4-8135F338245B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2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C596-8600-4A39-BC02-CCC4E9A40AF8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96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DFCA-85D0-448A-B234-816915849187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3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050D-A875-4679-94E8-4EB1202B916D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5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6915-A079-4C0D-8299-D37885167039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7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CD6-E060-419A-856F-9537A4CE991C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46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346F-CF6E-4DAB-97E3-3FC55D5FDFF9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63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A4CA-8958-423C-901D-5ADEF84E4442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541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3923-8B40-4F73-A38F-F6BD03DD91A0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5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F7C7-9671-43D3-934B-575D9F2A00FA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4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CF52-ED94-4BC0-979E-7B8C58DF4B1C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5396-CF0F-4542-91F5-E2295F5B5B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9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Chapter-9</a:t>
            </a:r>
            <a:r>
              <a:rPr lang="en-IN" sz="2400" dirty="0"/>
              <a:t/>
            </a:r>
            <a:br>
              <a:rPr lang="en-IN" sz="2400" dirty="0"/>
            </a:br>
            <a:r>
              <a:rPr lang="en-IN" sz="2400" dirty="0"/>
              <a:t> Parallel patterns—parallel histogram computation </a:t>
            </a:r>
            <a:br>
              <a:rPr lang="en-IN" sz="2400" dirty="0"/>
            </a:br>
            <a:r>
              <a:rPr lang="en-IN" sz="2400" dirty="0"/>
              <a:t>An introduction to atomic operations and privatization </a:t>
            </a:r>
            <a:endParaRPr lang="en-IN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51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772400" cy="254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581128"/>
            <a:ext cx="77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9.9: </a:t>
            </a:r>
            <a:r>
              <a:rPr lang="en-IN" dirty="0"/>
              <a:t>Throughput of atomic operation is determined by the memory access latency.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624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6052757" cy="42267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9411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9.10: </a:t>
            </a:r>
            <a:r>
              <a:rPr lang="en-IN" dirty="0"/>
              <a:t>A privatized text histogram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084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0648"/>
            <a:ext cx="4176465" cy="47092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508518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9.11: </a:t>
            </a:r>
            <a:r>
              <a:rPr lang="en-IN" dirty="0"/>
              <a:t>An aggregated text histogram kernel.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369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0"/>
            <a:ext cx="716013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65313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9.1: </a:t>
            </a:r>
            <a:r>
              <a:rPr lang="en-IN" dirty="0"/>
              <a:t>A histogram representation of “programming massively parallel processors.”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638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2816"/>
            <a:ext cx="77724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3651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9.2: </a:t>
            </a:r>
            <a:r>
              <a:rPr lang="en-IN" dirty="0"/>
              <a:t>A simple C function for calculating histogram for an input text string.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439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8" y="764704"/>
            <a:ext cx="744612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465313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9.3: </a:t>
            </a:r>
            <a:r>
              <a:rPr lang="en-IN" dirty="0"/>
              <a:t>Strategy I for parallelizing histogram computation.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441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3" y="1700808"/>
            <a:ext cx="77724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11983" y="429309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9.4: </a:t>
            </a:r>
            <a:r>
              <a:rPr lang="en-IN" dirty="0"/>
              <a:t>Race condition in updating a </a:t>
            </a:r>
            <a:r>
              <a:rPr lang="en-IN" i="1" dirty="0" err="1"/>
              <a:t>histo</a:t>
            </a:r>
            <a:r>
              <a:rPr lang="en-IN" i="1" dirty="0"/>
              <a:t>[] </a:t>
            </a:r>
            <a:r>
              <a:rPr lang="en-IN" dirty="0"/>
              <a:t>array element.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74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7" y="1628800"/>
            <a:ext cx="77724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1627" y="429309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9.5: </a:t>
            </a:r>
            <a:r>
              <a:rPr lang="en-IN" dirty="0"/>
              <a:t>Race condition scenarios where Thread 2 runs ahead of Thread 1.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70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5" y="1052736"/>
            <a:ext cx="7772400" cy="364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59" y="5013176"/>
            <a:ext cx="782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9.6: </a:t>
            </a:r>
            <a:r>
              <a:rPr lang="en-IN" dirty="0"/>
              <a:t>A CUDA kernel for calculation histogram based on Strategy I.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374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772400" cy="1830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48156" y="4509120"/>
            <a:ext cx="773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9.7: </a:t>
            </a:r>
            <a:r>
              <a:rPr lang="en-IN" dirty="0"/>
              <a:t>Desirable access pattern to the input buffer for memory coalescing—Strategy II.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218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6792"/>
            <a:ext cx="7772400" cy="2843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5396-CF0F-4542-91F5-E2295F5B5B78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96740" y="5013176"/>
            <a:ext cx="7403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9.8: </a:t>
            </a:r>
            <a:r>
              <a:rPr lang="en-IN" dirty="0"/>
              <a:t>A CUDA kernel for calculating histogram based on Strategy II.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714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287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Chapter-9  Parallel patterns—parallel histogram computation  An introduction to atomic operations and privatization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Chapter-9</dc:title>
  <dc:creator>Mythili K.</dc:creator>
  <cp:lastModifiedBy>Mythili K.</cp:lastModifiedBy>
  <cp:revision>3</cp:revision>
  <dcterms:created xsi:type="dcterms:W3CDTF">2016-11-22T07:27:04Z</dcterms:created>
  <dcterms:modified xsi:type="dcterms:W3CDTF">2016-11-23T08:17:59Z</dcterms:modified>
</cp:coreProperties>
</file>