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D38E5-2D5A-4BB4-A38E-762F0C5B2F5B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C131-9050-4EFD-BB61-745577E3F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3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94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31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83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41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01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5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54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06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31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C131-9050-4EFD-BB61-745577E3F88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8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164B-C687-462F-B55B-45261BB26E2C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18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40F7-A75C-46EB-894E-65AB645A7DAA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60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B034-0131-461E-A262-A1B6AA5FD572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84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E13-F1B7-4624-8D57-00EC625A5969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54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10EE-1EBC-43D8-96EE-2419C697B683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2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67ED-5374-425E-83BF-F82E743DA2BD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67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ACF-198A-40FE-89A1-245CE158E2FE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80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2C1-5799-4541-A355-9A076556F688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23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4EF2-5BBD-409A-BDB1-283CEF8ACB11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42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F2FE-598A-4E6C-AC33-D39053C94E90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91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14F2-6914-4268-A8D7-6F42E232FCEE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84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583E2-0A23-441B-813A-29469099827F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45BA-3EA8-4031-93DF-B06B004FE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28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Chapter-15</a:t>
            </a:r>
            <a:r>
              <a:rPr lang="en-IN" sz="3600" dirty="0">
                <a:latin typeface="Arial" pitchFamily="34" charset="0"/>
                <a:cs typeface="Arial" pitchFamily="34" charset="0"/>
              </a:rPr>
              <a:t/>
            </a:r>
            <a:br>
              <a:rPr lang="en-IN" sz="3600" dirty="0">
                <a:latin typeface="Arial" pitchFamily="34" charset="0"/>
                <a:cs typeface="Arial" pitchFamily="34" charset="0"/>
              </a:rPr>
            </a:br>
            <a:r>
              <a:rPr lang="en-IN" sz="3600" dirty="0">
                <a:latin typeface="Arial" pitchFamily="34" charset="0"/>
                <a:cs typeface="Arial" pitchFamily="34" charset="0"/>
              </a:rPr>
              <a:t> Application case study— molecular visualization and analysis 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846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406480" cy="395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5013176"/>
            <a:ext cx="344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15.9: </a:t>
            </a:r>
            <a:r>
              <a:rPr lang="en-IN" dirty="0"/>
              <a:t>DCS kernel version 3.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921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190456" cy="37337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30120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15.10: </a:t>
            </a:r>
            <a:r>
              <a:rPr lang="en-IN" dirty="0"/>
              <a:t>Single-threads CPU versus CPU–GPU comparison.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150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9" y="685800"/>
            <a:ext cx="4848646" cy="416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01317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15.1: </a:t>
            </a:r>
            <a:r>
              <a:rPr lang="en-IN" dirty="0"/>
              <a:t>Electrostatic potential map is used in building stable structures for molecular dynamics simulation.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008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5" y="1268760"/>
            <a:ext cx="7772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43250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15.2: </a:t>
            </a:r>
            <a:r>
              <a:rPr lang="en-IN" dirty="0"/>
              <a:t>The contribution of atom[</a:t>
            </a:r>
            <a:r>
              <a:rPr lang="en-IN" dirty="0" err="1"/>
              <a:t>i</a:t>
            </a:r>
            <a:r>
              <a:rPr lang="en-IN" dirty="0"/>
              <a:t>] to the electrostatic potential at lattice point </a:t>
            </a:r>
            <a:r>
              <a:rPr lang="en-IN" i="1" dirty="0"/>
              <a:t>j </a:t>
            </a:r>
            <a:r>
              <a:rPr lang="en-IN" dirty="0"/>
              <a:t>(potential[j]) is atom[</a:t>
            </a:r>
            <a:r>
              <a:rPr lang="en-IN" dirty="0" err="1"/>
              <a:t>i</a:t>
            </a:r>
            <a:r>
              <a:rPr lang="en-IN" dirty="0"/>
              <a:t>] charge/</a:t>
            </a:r>
            <a:r>
              <a:rPr lang="en-IN" i="1" dirty="0" err="1"/>
              <a:t>r</a:t>
            </a:r>
            <a:r>
              <a:rPr lang="en-IN" i="1" baseline="30000" dirty="0" err="1"/>
              <a:t>ij</a:t>
            </a:r>
            <a:r>
              <a:rPr lang="en-IN" dirty="0"/>
              <a:t>. In the Direct Coulomb Summation method, the total potential at lattice point </a:t>
            </a:r>
            <a:r>
              <a:rPr lang="en-IN" i="1" dirty="0"/>
              <a:t>j </a:t>
            </a:r>
            <a:r>
              <a:rPr lang="en-IN" dirty="0"/>
              <a:t>is the sum of contributions from all atoms in the system.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515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5325"/>
            <a:ext cx="6240636" cy="4389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5229200"/>
            <a:ext cx="7630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15.3: </a:t>
            </a:r>
            <a:r>
              <a:rPr lang="en-IN" dirty="0"/>
              <a:t>Base Coulomb potential calculation code for a 2D slice.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497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6838528" cy="4091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43608" y="522920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15.4: </a:t>
            </a:r>
            <a:r>
              <a:rPr lang="en-IN" dirty="0"/>
              <a:t>Overview of the DCS kernel design.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886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54113"/>
            <a:ext cx="6766520" cy="3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4566" y="5445224"/>
            <a:ext cx="344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15.5: </a:t>
            </a:r>
            <a:r>
              <a:rPr lang="en-IN" dirty="0"/>
              <a:t>DCS kernel version 1.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00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0768"/>
            <a:ext cx="7772400" cy="28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86916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15.6: </a:t>
            </a:r>
            <a:r>
              <a:rPr lang="en-IN" dirty="0"/>
              <a:t>Reusing computation results among multiple grid points.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844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4" y="476673"/>
            <a:ext cx="735009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229200"/>
            <a:ext cx="412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15.7: </a:t>
            </a:r>
            <a:r>
              <a:rPr lang="en-IN" dirty="0"/>
              <a:t>Version 2 of the DCS kernel.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50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614392" cy="386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45BA-3EA8-4031-93DF-B06B004FE582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94116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15.8: </a:t>
            </a:r>
            <a:r>
              <a:rPr lang="en-IN" dirty="0"/>
              <a:t>Organizing threads and memory layout for coalesced writes.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212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280</Words>
  <Application>Microsoft Office PowerPoint</Application>
  <PresentationFormat>On-screen Show (4:3)</PresentationFormat>
  <Paragraphs>43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Chapter-15  Application case study— molecular visualization and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Chapter-15</dc:title>
  <dc:creator>Mythili K.</dc:creator>
  <cp:lastModifiedBy>Mythili K.</cp:lastModifiedBy>
  <cp:revision>4</cp:revision>
  <dcterms:created xsi:type="dcterms:W3CDTF">2016-11-22T07:44:57Z</dcterms:created>
  <dcterms:modified xsi:type="dcterms:W3CDTF">2016-11-24T05:00:28Z</dcterms:modified>
</cp:coreProperties>
</file>