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C8A2A-1A4E-4EEB-A24D-A1C4E3AE02CE}" type="datetimeFigureOut">
              <a:rPr lang="en-IN" smtClean="0"/>
              <a:t>24-11-2016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20F2-B6F9-47D5-AC24-041E2F351B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539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0F2-B6F9-47D5-AC24-041E2F351B0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38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0F2-B6F9-47D5-AC24-041E2F351B0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576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0F2-B6F9-47D5-AC24-041E2F351B0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27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0F2-B6F9-47D5-AC24-041E2F351B0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21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0F2-B6F9-47D5-AC24-041E2F351B0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05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0F2-B6F9-47D5-AC24-041E2F351B0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5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0F2-B6F9-47D5-AC24-041E2F351B0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443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5887-DC99-406A-B2D5-298F15A3F807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06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83E6-09D6-484C-8B96-DB5B60C6AC95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613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CAC9-E4E6-4D02-87CA-4E6F669B778C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998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D479-0B21-4AA4-8812-8818E0C8C77B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60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AB63-1485-4D92-844F-FBC4F9677115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37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C181-2532-4781-8175-E763291484CB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66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6B7-B7AA-401F-8AB1-36C5E6CA69A2}" type="datetime1">
              <a:rPr lang="en-IN" smtClean="0"/>
              <a:t>24-11-2016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42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7CF5-552D-4DD8-B9AA-9E41EA6F1347}" type="datetime1">
              <a:rPr lang="en-IN" smtClean="0"/>
              <a:t>24-11-2016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69B6-C834-4263-8F49-F9D71EEBE4DB}" type="datetime1">
              <a:rPr lang="en-IN" smtClean="0"/>
              <a:t>24-11-2016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038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202-A58A-4955-85B1-B112891C8E88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872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C081-E193-4B95-A700-BD6930EF4D16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990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93C-121A-4CF5-B3CC-0A9A462C0AED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63B85-C525-40AA-8D55-F3791E506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70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Chapter-17</a:t>
            </a:r>
            <a:r>
              <a:rPr lang="en-IN" dirty="0">
                <a:latin typeface="Arial" pitchFamily="34" charset="0"/>
                <a:cs typeface="Arial" pitchFamily="34" charset="0"/>
              </a:rPr>
              <a:t/>
            </a:r>
            <a:br>
              <a:rPr lang="en-IN" dirty="0">
                <a:latin typeface="Arial" pitchFamily="34" charset="0"/>
                <a:cs typeface="Arial" pitchFamily="34" charset="0"/>
              </a:rPr>
            </a:br>
            <a:r>
              <a:rPr lang="en-IN" dirty="0">
                <a:latin typeface="Arial" pitchFamily="34" charset="0"/>
                <a:cs typeface="Arial" pitchFamily="34" charset="0"/>
              </a:rPr>
              <a:t> Parallel programming and computational thinking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194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47692"/>
            <a:ext cx="6408927" cy="29269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43608" y="472514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17.1</a:t>
            </a:r>
            <a:r>
              <a:rPr lang="en-IN" dirty="0"/>
              <a:t>: (A) Gather and (B) scatter based thread arrangements.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644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85800"/>
            <a:ext cx="4701331" cy="37873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72514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17.2</a:t>
            </a:r>
            <a:r>
              <a:rPr lang="en-IN" dirty="0"/>
              <a:t>: Major tasks of a molecular dynamics application.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822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3817218" cy="45428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97768" y="4869160"/>
            <a:ext cx="8550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17.3</a:t>
            </a:r>
            <a:r>
              <a:rPr lang="en-IN" dirty="0"/>
              <a:t>: </a:t>
            </a:r>
            <a:r>
              <a:rPr lang="en-IN" dirty="0" err="1"/>
              <a:t>Cutoff</a:t>
            </a:r>
            <a:r>
              <a:rPr lang="en-IN" dirty="0"/>
              <a:t> summation algorithm. (A) Direct summation, (B) </a:t>
            </a:r>
            <a:r>
              <a:rPr lang="en-IN" dirty="0" err="1"/>
              <a:t>cutoff</a:t>
            </a:r>
            <a:r>
              <a:rPr lang="en-IN" dirty="0"/>
              <a:t> summation, and (C) </a:t>
            </a:r>
            <a:r>
              <a:rPr lang="en-IN" dirty="0" err="1"/>
              <a:t>cutoff</a:t>
            </a:r>
            <a:r>
              <a:rPr lang="en-IN" dirty="0"/>
              <a:t> summation using direct summation kernel.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350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758408" cy="3889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115616" y="479715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17.4</a:t>
            </a:r>
            <a:r>
              <a:rPr lang="en-IN" dirty="0"/>
              <a:t>: Scalability and performance of different algorithms for calculating electrostatic potential map.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995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772400" cy="19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83820" y="3933056"/>
            <a:ext cx="7892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17.5</a:t>
            </a:r>
            <a:r>
              <a:rPr lang="en-IN" dirty="0"/>
              <a:t>: Sodium images of the brain. Courtesy of Keith </a:t>
            </a:r>
            <a:r>
              <a:rPr lang="en-IN" dirty="0" err="1"/>
              <a:t>Thulborn</a:t>
            </a:r>
            <a:r>
              <a:rPr lang="en-IN" dirty="0"/>
              <a:t> and Ian Atkinson, </a:t>
            </a:r>
            <a:r>
              <a:rPr lang="en-IN" dirty="0" err="1"/>
              <a:t>Center</a:t>
            </a:r>
            <a:r>
              <a:rPr lang="en-IN" dirty="0"/>
              <a:t> for MR Research, University of Illinois at Chicago.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697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686400" cy="3329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501317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17.6</a:t>
            </a:r>
            <a:r>
              <a:rPr lang="en-IN" dirty="0"/>
              <a:t>: Classical gridded MRI reconstruction from spiral scan data.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635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89038"/>
            <a:ext cx="6046440" cy="3483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3B85-C525-40AA-8D55-F3791E506C7B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522920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17.7</a:t>
            </a:r>
            <a:r>
              <a:rPr lang="en-IN" dirty="0"/>
              <a:t>: Least squares reconstruction of spiral scan data.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4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219</Words>
  <Application>Microsoft Office PowerPoint</Application>
  <PresentationFormat>On-screen Show (4:3)</PresentationFormat>
  <Paragraphs>31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Chapter-17  Parallel programming and computational thinking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CHAPTER-17</dc:title>
  <dc:creator>Sahana M.</dc:creator>
  <cp:lastModifiedBy>Mythili K.</cp:lastModifiedBy>
  <cp:revision>5</cp:revision>
  <dcterms:created xsi:type="dcterms:W3CDTF">2016-11-22T06:33:49Z</dcterms:created>
  <dcterms:modified xsi:type="dcterms:W3CDTF">2016-11-24T05:28:27Z</dcterms:modified>
</cp:coreProperties>
</file>