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6E92C-F4E7-4DE2-8BBD-E3E0101ABA4B}" type="datetimeFigureOut">
              <a:rPr lang="en-IN" smtClean="0"/>
              <a:t>24-11-2016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87683-BFF6-4634-9BBB-01F0FB8D60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592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87683-BFF6-4634-9BBB-01F0FB8D60CC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3628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87683-BFF6-4634-9BBB-01F0FB8D60CC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1195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87683-BFF6-4634-9BBB-01F0FB8D60CC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0437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43600-ECD1-4944-8D56-691CF15E8F4E}" type="datetime1">
              <a:rPr lang="en-IN" smtClean="0"/>
              <a:t>24-11-2016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2671-23EB-435B-84C8-5B37D72AFC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5925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8AAC-215C-490B-8E30-4EFE7F2134DD}" type="datetime1">
              <a:rPr lang="en-IN" smtClean="0"/>
              <a:t>24-11-2016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2671-23EB-435B-84C8-5B37D72AFC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5723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31B7-09F2-4094-ADA9-B7B17CAB63EB}" type="datetime1">
              <a:rPr lang="en-IN" smtClean="0"/>
              <a:t>24-11-2016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2671-23EB-435B-84C8-5B37D72AFC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535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187DC-5FAE-4BF0-A446-32CD900BFE8A}" type="datetime1">
              <a:rPr lang="en-IN" smtClean="0"/>
              <a:t>24-11-2016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2671-23EB-435B-84C8-5B37D72AFC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8213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DF4D-5AE0-4A58-85F6-F43BE34ED5A6}" type="datetime1">
              <a:rPr lang="en-IN" smtClean="0"/>
              <a:t>24-11-2016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2671-23EB-435B-84C8-5B37D72AFC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6664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77FD-47F8-483D-A202-9ED71861D447}" type="datetime1">
              <a:rPr lang="en-IN" smtClean="0"/>
              <a:t>24-11-2016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2671-23EB-435B-84C8-5B37D72AFC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352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DA36-65F1-4333-A7A1-18D0DBF96813}" type="datetime1">
              <a:rPr lang="en-IN" smtClean="0"/>
              <a:t>24-11-2016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2671-23EB-435B-84C8-5B37D72AFC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799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C306-D33A-4E1A-ABAE-EAAAC10DAE30}" type="datetime1">
              <a:rPr lang="en-IN" smtClean="0"/>
              <a:t>24-11-2016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2671-23EB-435B-84C8-5B37D72AFC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39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6867-312F-4157-B2CD-98B1F9BA7965}" type="datetime1">
              <a:rPr lang="en-IN" smtClean="0"/>
              <a:t>24-11-2016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2671-23EB-435B-84C8-5B37D72AFC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400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2998-61B8-4EB2-8756-91A9B1A50184}" type="datetime1">
              <a:rPr lang="en-IN" smtClean="0"/>
              <a:t>24-11-2016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2671-23EB-435B-84C8-5B37D72AFC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8865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93CA-C2CB-4937-AC8F-199F403CA998}" type="datetime1">
              <a:rPr lang="en-IN" smtClean="0"/>
              <a:t>24-11-2016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2671-23EB-435B-84C8-5B37D72AFC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348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346EB-960F-457B-BD31-7A68D1095E5F}" type="datetime1">
              <a:rPr lang="en-IN" smtClean="0"/>
              <a:t>24-11-2016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Copyright © 2016 Elsevier  Inc.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62671-23EB-435B-84C8-5B37D72AFC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073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latin typeface="Arial" pitchFamily="34" charset="0"/>
                <a:cs typeface="Arial" pitchFamily="34" charset="0"/>
              </a:rPr>
              <a:t>Chapter-20</a:t>
            </a:r>
            <a:r>
              <a:rPr lang="en-IN" dirty="0">
                <a:latin typeface="Arial" pitchFamily="34" charset="0"/>
                <a:cs typeface="Arial" pitchFamily="34" charset="0"/>
              </a:rPr>
              <a:t/>
            </a:r>
            <a:br>
              <a:rPr lang="en-IN" dirty="0">
                <a:latin typeface="Arial" pitchFamily="34" charset="0"/>
                <a:cs typeface="Arial" pitchFamily="34" charset="0"/>
              </a:rPr>
            </a:br>
            <a:r>
              <a:rPr lang="en-IN" dirty="0">
                <a:latin typeface="Arial" pitchFamily="34" charset="0"/>
                <a:cs typeface="Arial" pitchFamily="34" charset="0"/>
              </a:rPr>
              <a:t> More on CUDA and graphics processing unit computing 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3392016" cy="365125"/>
          </a:xfrm>
        </p:spPr>
        <p:txBody>
          <a:bodyPr/>
          <a:lstStyle/>
          <a:p>
            <a:r>
              <a:rPr lang="en-IN" dirty="0" smtClean="0">
                <a:latin typeface="Arial" pitchFamily="34" charset="0"/>
                <a:cs typeface="Arial" pitchFamily="34" charset="0"/>
              </a:rPr>
              <a:t>Copyright © 2016 Elsevier  Inc. All rights reserved.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2671-23EB-435B-84C8-5B37D72AFC1E}" type="slidenum">
              <a:rPr lang="en-IN" smtClean="0">
                <a:latin typeface="Arial" pitchFamily="34" charset="0"/>
                <a:cs typeface="Arial" pitchFamily="34" charset="0"/>
              </a:rPr>
              <a:t>1</a:t>
            </a:fld>
            <a:endParaRPr lang="en-IN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154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20-01-9780128119860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052736"/>
            <a:ext cx="6334472" cy="303397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3680048" cy="365125"/>
          </a:xfrm>
        </p:spPr>
        <p:txBody>
          <a:bodyPr/>
          <a:lstStyle/>
          <a:p>
            <a:r>
              <a:rPr lang="en-IN" dirty="0" smtClean="0"/>
              <a:t>Copyright © 2016 Elsevier  Inc. All rights reserved.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2671-23EB-435B-84C8-5B37D72AFC1E}" type="slidenum">
              <a:rPr lang="en-IN" smtClean="0"/>
              <a:t>2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395536" y="4437112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/>
              <a:t>FIGURE 20.1</a:t>
            </a:r>
            <a:r>
              <a:rPr lang="en-IN" dirty="0"/>
              <a:t>: Unified Memory simplifies porting of CPU code (left) to CUDA code (right).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10598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20-02-9780128119860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4784"/>
            <a:ext cx="7772400" cy="22225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3392016" cy="365125"/>
          </a:xfrm>
        </p:spPr>
        <p:txBody>
          <a:bodyPr/>
          <a:lstStyle/>
          <a:p>
            <a:r>
              <a:rPr lang="en-IN" dirty="0" smtClean="0"/>
              <a:t>Copyright © 2016 Elsevier  Inc. All rights reserved.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2671-23EB-435B-84C8-5B37D72AFC1E}" type="slidenum">
              <a:rPr lang="en-IN" smtClean="0"/>
              <a:t>3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395536" y="4221088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/>
              <a:t>FIGURE 20.2</a:t>
            </a:r>
            <a:r>
              <a:rPr lang="en-IN" dirty="0"/>
              <a:t>: Importance of critical-path analysis for identifying the key kernels to optimize.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45917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20-03-9780128119860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62" y="764704"/>
            <a:ext cx="7772400" cy="371316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320008" cy="365125"/>
          </a:xfrm>
        </p:spPr>
        <p:txBody>
          <a:bodyPr/>
          <a:lstStyle/>
          <a:p>
            <a:r>
              <a:rPr lang="en-IN" dirty="0" smtClean="0"/>
              <a:t>Copyright © 2016 Elsevier  Inc. All rights reserved.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2671-23EB-435B-84C8-5B37D72AFC1E}" type="slidenum">
              <a:rPr lang="en-IN" smtClean="0"/>
              <a:t>4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641221" y="4803188"/>
            <a:ext cx="83912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/>
              <a:t>FIGURE 20.3</a:t>
            </a:r>
            <a:r>
              <a:rPr lang="en-IN" dirty="0"/>
              <a:t>: Application critical-path analysis in CUDA 8 Visual Profiler.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88049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94</Words>
  <Application>Microsoft Office PowerPoint</Application>
  <PresentationFormat>On-screen Show (4:3)</PresentationFormat>
  <Paragraphs>15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Chapter-20  More on CUDA and graphics processing unit computing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CHAPTER-20</dc:title>
  <dc:creator>Sahana M.</dc:creator>
  <cp:lastModifiedBy>Mythili K.</cp:lastModifiedBy>
  <cp:revision>4</cp:revision>
  <dcterms:created xsi:type="dcterms:W3CDTF">2016-11-22T06:58:41Z</dcterms:created>
  <dcterms:modified xsi:type="dcterms:W3CDTF">2016-11-24T06:15:55Z</dcterms:modified>
</cp:coreProperties>
</file>